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725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401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930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360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122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1865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616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081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993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2999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962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459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GT PCRS</a:t>
            </a:r>
            <a:endParaRPr lang="fr-FR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Mardi 27 Avril 2021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86" y="5949280"/>
            <a:ext cx="8058627" cy="82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0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GT PCRS</a:t>
            </a:r>
            <a:br>
              <a:rPr lang="fr-FR" dirty="0" smtClean="0">
                <a:latin typeface="+mn-lt"/>
              </a:rPr>
            </a:br>
            <a:r>
              <a:rPr lang="fr-FR" sz="2400" dirty="0" smtClean="0"/>
              <a:t>Naissance d’un partenariat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251520" y="2348880"/>
            <a:ext cx="8640960" cy="3240360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anose="05000000000000000000" pitchFamily="2" charset="2"/>
              <a:buChar char="ð"/>
            </a:pPr>
            <a:r>
              <a:rPr lang="fr-FR" sz="2000" dirty="0" smtClean="0"/>
              <a:t> Printemps 2018 : </a:t>
            </a:r>
            <a:r>
              <a:rPr lang="fr-FR" sz="1800" dirty="0" smtClean="0"/>
              <a:t>A</a:t>
            </a:r>
            <a:r>
              <a:rPr lang="fr-FR" sz="1800" dirty="0" smtClean="0"/>
              <a:t>cquisition aérienne HR5 réalisée par Enedis</a:t>
            </a:r>
          </a:p>
          <a:p>
            <a:pPr marL="0" indent="0" algn="just">
              <a:buSzPct val="90000"/>
              <a:buNone/>
            </a:pPr>
            <a:endParaRPr lang="fr-FR" sz="800" dirty="0" smtClean="0"/>
          </a:p>
          <a:p>
            <a:pPr algn="just">
              <a:buSzPct val="90000"/>
              <a:buFont typeface="Wingdings" panose="05000000000000000000" pitchFamily="2" charset="2"/>
              <a:buChar char="ð"/>
            </a:pPr>
            <a:r>
              <a:rPr lang="fr-FR" sz="2000" dirty="0" smtClean="0"/>
              <a:t> Mi-Décembre 2018 : </a:t>
            </a:r>
            <a:r>
              <a:rPr lang="fr-FR" sz="1800" dirty="0" smtClean="0"/>
              <a:t>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contact à l’initiative d’Enedis</a:t>
            </a:r>
          </a:p>
          <a:p>
            <a:pPr marL="0" indent="0" algn="just">
              <a:buSzPct val="90000"/>
              <a:buNone/>
            </a:pPr>
            <a:endParaRPr lang="fr-FR" sz="800" dirty="0" smtClean="0"/>
          </a:p>
          <a:p>
            <a:pPr algn="just">
              <a:buSzPct val="90000"/>
              <a:buFont typeface="Wingdings" panose="05000000000000000000" pitchFamily="2" charset="2"/>
              <a:buChar char="ð"/>
            </a:pPr>
            <a:r>
              <a:rPr lang="fr-FR" sz="2000" dirty="0" smtClean="0"/>
              <a:t> Fin Février 2019 : </a:t>
            </a:r>
            <a:r>
              <a:rPr lang="fr-FR" sz="1800" dirty="0" smtClean="0"/>
              <a:t>Signature d’une convention visant à mettre en place un partenariat en vue de créer un PCRS raster commun</a:t>
            </a:r>
          </a:p>
          <a:p>
            <a:pPr marL="0" indent="0" algn="just">
              <a:buSzPct val="90000"/>
              <a:buNone/>
            </a:pPr>
            <a:endParaRPr lang="fr-FR" sz="800" dirty="0" smtClean="0"/>
          </a:p>
          <a:p>
            <a:pPr algn="just">
              <a:buSzPct val="90000"/>
              <a:buFont typeface="Wingdings" panose="05000000000000000000" pitchFamily="2" charset="2"/>
              <a:buChar char="ð"/>
            </a:pPr>
            <a:r>
              <a:rPr lang="fr-FR" sz="2000" dirty="0" smtClean="0"/>
              <a:t> Automne 2020 : </a:t>
            </a:r>
            <a:r>
              <a:rPr lang="fr-FR" sz="1800" dirty="0" smtClean="0"/>
              <a:t>Bouclage du modèle de convention PCRS raster</a:t>
            </a:r>
          </a:p>
          <a:p>
            <a:pPr marL="0" indent="0" algn="just">
              <a:buSzPct val="90000"/>
              <a:buNone/>
            </a:pPr>
            <a:endParaRPr lang="fr-FR" sz="800" dirty="0"/>
          </a:p>
          <a:p>
            <a:pPr algn="just">
              <a:buSzPct val="90000"/>
              <a:buFont typeface="Wingdings" panose="05000000000000000000" pitchFamily="2" charset="2"/>
              <a:buChar char="ð"/>
            </a:pPr>
            <a:r>
              <a:rPr lang="fr-FR" sz="2000" dirty="0" smtClean="0"/>
              <a:t> Printemps 2021 : </a:t>
            </a:r>
            <a:r>
              <a:rPr lang="fr-FR" sz="1800" dirty="0" smtClean="0"/>
              <a:t>Rédaction d’une convention groupement de commande et du CCTP d’acquisition d’une ortho HR5 au Printemps 2022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86" y="5949280"/>
            <a:ext cx="8058627" cy="82040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1"/>
            <a:ext cx="2692693" cy="224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GT PCRS</a:t>
            </a:r>
            <a:br>
              <a:rPr lang="fr-FR" dirty="0" smtClean="0">
                <a:latin typeface="+mn-lt"/>
              </a:rPr>
            </a:br>
            <a:r>
              <a:rPr lang="fr-FR" sz="2400" dirty="0" smtClean="0"/>
              <a:t>Rôle de chaque parties prenantes</a:t>
            </a:r>
            <a:endParaRPr lang="fr-FR" sz="24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251520" y="1988840"/>
            <a:ext cx="8640960" cy="3600400"/>
          </a:xfrm>
        </p:spPr>
        <p:txBody>
          <a:bodyPr>
            <a:normAutofit fontScale="92500"/>
          </a:bodyPr>
          <a:lstStyle/>
          <a:p>
            <a:pPr>
              <a:buSzPct val="90000"/>
              <a:buFont typeface="Courier New" panose="02070309020205020404" pitchFamily="49" charset="0"/>
              <a:buChar char="o"/>
            </a:pPr>
            <a:r>
              <a:rPr lang="fr-FR" sz="2200" dirty="0" smtClean="0"/>
              <a:t> Grand Avignon</a:t>
            </a:r>
          </a:p>
          <a:p>
            <a:pPr marL="342900" lvl="1" indent="0">
              <a:buNone/>
            </a:pPr>
            <a:r>
              <a:rPr lang="fr-FR" dirty="0" smtClean="0"/>
              <a:t>	Coordinateur du partenariat, Financeur et Contributeur </a:t>
            </a:r>
            <a:r>
              <a:rPr lang="fr-FR" sz="1700" dirty="0" smtClean="0"/>
              <a:t>(EP, réseaux humides,…)</a:t>
            </a:r>
          </a:p>
          <a:p>
            <a:pPr marL="0" indent="0">
              <a:buNone/>
            </a:pPr>
            <a:endParaRPr lang="fr-FR" sz="900" dirty="0" smtClean="0"/>
          </a:p>
          <a:p>
            <a:pPr>
              <a:buSzPct val="90000"/>
              <a:buFont typeface="Courier New" panose="02070309020205020404" pitchFamily="49" charset="0"/>
              <a:buChar char="o"/>
            </a:pPr>
            <a:r>
              <a:rPr lang="fr-FR" sz="2200" dirty="0" smtClean="0"/>
              <a:t> Ville d’Avignon et CCPRO</a:t>
            </a:r>
          </a:p>
          <a:p>
            <a:pPr marL="342900" lvl="1" indent="0">
              <a:buNone/>
            </a:pPr>
            <a:r>
              <a:rPr lang="fr-FR" dirty="0" smtClean="0"/>
              <a:t>	Financeur, Contributeur </a:t>
            </a:r>
            <a:r>
              <a:rPr lang="fr-FR" sz="1700" dirty="0" smtClean="0"/>
              <a:t>(réseaux de signalisations tricolores, EP, topo,…)</a:t>
            </a:r>
          </a:p>
          <a:p>
            <a:pPr marL="0" indent="0">
              <a:buNone/>
            </a:pPr>
            <a:endParaRPr lang="fr-FR" sz="900" dirty="0" smtClean="0"/>
          </a:p>
          <a:p>
            <a:pPr>
              <a:buSzPct val="90000"/>
              <a:buFont typeface="Courier New" panose="02070309020205020404" pitchFamily="49" charset="0"/>
              <a:buChar char="o"/>
            </a:pPr>
            <a:r>
              <a:rPr lang="fr-FR" sz="2200" dirty="0" smtClean="0"/>
              <a:t> Enedis</a:t>
            </a:r>
          </a:p>
          <a:p>
            <a:pPr marL="342900" lvl="1" indent="0">
              <a:buNone/>
            </a:pPr>
            <a:r>
              <a:rPr lang="fr-FR" dirty="0" smtClean="0"/>
              <a:t>	Financeur, Contributeur </a:t>
            </a:r>
            <a:r>
              <a:rPr lang="fr-FR" sz="1700" dirty="0" smtClean="0"/>
              <a:t>(fourniture de l’acquisition de base et affleurants de réseaux </a:t>
            </a:r>
            <a:r>
              <a:rPr lang="fr-FR" sz="1700" dirty="0" err="1" smtClean="0"/>
              <a:t>élec</a:t>
            </a:r>
            <a:r>
              <a:rPr lang="fr-FR" sz="1700" dirty="0" smtClean="0"/>
              <a:t>.)</a:t>
            </a:r>
          </a:p>
          <a:p>
            <a:pPr marL="0" indent="0">
              <a:buNone/>
            </a:pPr>
            <a:endParaRPr lang="fr-FR" sz="900" dirty="0" smtClean="0"/>
          </a:p>
          <a:p>
            <a:pPr>
              <a:buSzPct val="90000"/>
              <a:buFont typeface="Courier New" panose="02070309020205020404" pitchFamily="49" charset="0"/>
              <a:buChar char="o"/>
            </a:pPr>
            <a:r>
              <a:rPr lang="fr-FR" sz="2200" dirty="0" smtClean="0"/>
              <a:t> CRIGE</a:t>
            </a:r>
          </a:p>
          <a:p>
            <a:pPr marL="342900" lvl="1" indent="0" algn="just">
              <a:buNone/>
            </a:pPr>
            <a:r>
              <a:rPr lang="fr-FR" dirty="0" smtClean="0"/>
              <a:t>	Expertise technique, Mise en réseau auprès de nouveaux partenaires financeurs, 	Hébergeur et Diffuseur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86" y="5949280"/>
            <a:ext cx="8058627" cy="82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6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86</Words>
  <Application>Microsoft Office PowerPoint</Application>
  <PresentationFormat>Affichage à l'écran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Thème Office</vt:lpstr>
      <vt:lpstr>GT PCRS</vt:lpstr>
      <vt:lpstr>GT PCRS Naissance d’un partenariat</vt:lpstr>
      <vt:lpstr>GT PCRS Rôle de chaque parties prenantes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PCRS</dc:title>
  <dc:creator>BAUVE Remy</dc:creator>
  <cp:lastModifiedBy>BAUVE Remy</cp:lastModifiedBy>
  <cp:revision>37</cp:revision>
  <dcterms:created xsi:type="dcterms:W3CDTF">2021-04-26T12:05:38Z</dcterms:created>
  <dcterms:modified xsi:type="dcterms:W3CDTF">2021-04-26T14:37:24Z</dcterms:modified>
</cp:coreProperties>
</file>