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6" r:id="rId5"/>
    <p:sldId id="326" r:id="rId6"/>
    <p:sldId id="331" r:id="rId7"/>
    <p:sldId id="283" r:id="rId8"/>
    <p:sldId id="327" r:id="rId9"/>
    <p:sldId id="328" r:id="rId10"/>
    <p:sldId id="330" r:id="rId11"/>
    <p:sldId id="332" r:id="rId1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6408A28-A023-4E76-9E4E-BB3F9A49C3C8}">
          <p14:sldIdLst>
            <p14:sldId id="316"/>
            <p14:sldId id="326"/>
            <p14:sldId id="331"/>
            <p14:sldId id="283"/>
            <p14:sldId id="327"/>
            <p14:sldId id="328"/>
            <p14:sldId id="330"/>
            <p14:sldId id="332"/>
          </p14:sldIdLst>
        </p14:section>
        <p14:section name="Section sans titre" id="{8A9A7E69-C9AF-438A-80FE-6B45B8F544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CAF"/>
    <a:srgbClr val="FFFF99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6AE65-A480-7D91-9007-DBBB9B0126A4}" v="558" dt="2019-12-04T10:45:26.405"/>
    <p1510:client id="{74A408A6-83E6-632B-F739-E6AF69632880}" v="109" dt="2019-12-04T13:56:46.906"/>
    <p1510:client id="{9A344575-5141-069A-3976-4030DFDF4C99}" v="3" dt="2021-02-04T15:43:22.073"/>
    <p1510:client id="{AA019333-0270-EF10-2DDB-D6A6E0650615}" v="242" dt="2019-12-04T13:48:09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RO David" userId="S::dsarro@metropoletpm.fr::55813e38-df8c-42d9-931d-746c8ea17ad0" providerId="AD" clId="Web-{CD9C4522-2D46-46B9-816D-AEBB16417A61}"/>
    <pc:docChg chg="modSld">
      <pc:chgData name="SARRO David" userId="S::dsarro@metropoletpm.fr::55813e38-df8c-42d9-931d-746c8ea17ad0" providerId="AD" clId="Web-{CD9C4522-2D46-46B9-816D-AEBB16417A61}" dt="2019-05-20T12:24:20.645" v="154" actId="20577"/>
      <pc:docMkLst>
        <pc:docMk/>
      </pc:docMkLst>
      <pc:sldChg chg="addSp modSp">
        <pc:chgData name="SARRO David" userId="S::dsarro@metropoletpm.fr::55813e38-df8c-42d9-931d-746c8ea17ad0" providerId="AD" clId="Web-{CD9C4522-2D46-46B9-816D-AEBB16417A61}" dt="2019-05-20T12:24:17.817" v="152" actId="20577"/>
        <pc:sldMkLst>
          <pc:docMk/>
          <pc:sldMk cId="2944264827" sldId="287"/>
        </pc:sldMkLst>
        <pc:spChg chg="mod">
          <ac:chgData name="SARRO David" userId="S::dsarro@metropoletpm.fr::55813e38-df8c-42d9-931d-746c8ea17ad0" providerId="AD" clId="Web-{CD9C4522-2D46-46B9-816D-AEBB16417A61}" dt="2019-05-20T12:05:31.404" v="25" actId="20577"/>
          <ac:spMkLst>
            <pc:docMk/>
            <pc:sldMk cId="2944264827" sldId="287"/>
            <ac:spMk id="6" creationId="{00000000-0000-0000-0000-000000000000}"/>
          </ac:spMkLst>
        </pc:spChg>
        <pc:spChg chg="mod">
          <ac:chgData name="SARRO David" userId="S::dsarro@metropoletpm.fr::55813e38-df8c-42d9-931d-746c8ea17ad0" providerId="AD" clId="Web-{CD9C4522-2D46-46B9-816D-AEBB16417A61}" dt="2019-05-20T12:11:02.915" v="137" actId="1076"/>
          <ac:spMkLst>
            <pc:docMk/>
            <pc:sldMk cId="2944264827" sldId="287"/>
            <ac:spMk id="11" creationId="{24B96D05-3541-4293-9BF5-584B60A23DD1}"/>
          </ac:spMkLst>
        </pc:spChg>
        <pc:spChg chg="add mod">
          <ac:chgData name="SARRO David" userId="S::dsarro@metropoletpm.fr::55813e38-df8c-42d9-931d-746c8ea17ad0" providerId="AD" clId="Web-{CD9C4522-2D46-46B9-816D-AEBB16417A61}" dt="2019-05-20T12:24:17.817" v="152" actId="20577"/>
          <ac:spMkLst>
            <pc:docMk/>
            <pc:sldMk cId="2944264827" sldId="287"/>
            <ac:spMk id="15" creationId="{241C1984-0558-423B-9423-8FA134D42497}"/>
          </ac:spMkLst>
        </pc:spChg>
        <pc:picChg chg="add mod ord">
          <ac:chgData name="SARRO David" userId="S::dsarro@metropoletpm.fr::55813e38-df8c-42d9-931d-746c8ea17ad0" providerId="AD" clId="Web-{CD9C4522-2D46-46B9-816D-AEBB16417A61}" dt="2019-05-20T12:24:10.394" v="149" actId="1076"/>
          <ac:picMkLst>
            <pc:docMk/>
            <pc:sldMk cId="2944264827" sldId="287"/>
            <ac:picMk id="2" creationId="{8FA226B8-2F61-46E0-8520-1C0413BC4D66}"/>
          </ac:picMkLst>
        </pc:picChg>
        <pc:picChg chg="add mod">
          <ac:chgData name="SARRO David" userId="S::dsarro@metropoletpm.fr::55813e38-df8c-42d9-931d-746c8ea17ad0" providerId="AD" clId="Web-{CD9C4522-2D46-46B9-816D-AEBB16417A61}" dt="2019-05-20T12:21:52.484" v="140" actId="1076"/>
          <ac:picMkLst>
            <pc:docMk/>
            <pc:sldMk cId="2944264827" sldId="287"/>
            <ac:picMk id="8" creationId="{6375EB36-D855-487A-B7F7-858636F6563F}"/>
          </ac:picMkLst>
        </pc:picChg>
        <pc:picChg chg="add mod">
          <ac:chgData name="SARRO David" userId="S::dsarro@metropoletpm.fr::55813e38-df8c-42d9-931d-746c8ea17ad0" providerId="AD" clId="Web-{CD9C4522-2D46-46B9-816D-AEBB16417A61}" dt="2019-05-20T12:22:28.875" v="143" actId="1076"/>
          <ac:picMkLst>
            <pc:docMk/>
            <pc:sldMk cId="2944264827" sldId="287"/>
            <ac:picMk id="10" creationId="{3CE25A37-0ED3-4D1F-A3F3-90DFF1BD79CD}"/>
          </ac:picMkLst>
        </pc:picChg>
        <pc:picChg chg="add mod">
          <ac:chgData name="SARRO David" userId="S::dsarro@metropoletpm.fr::55813e38-df8c-42d9-931d-746c8ea17ad0" providerId="AD" clId="Web-{CD9C4522-2D46-46B9-816D-AEBB16417A61}" dt="2019-05-20T12:23:39.456" v="147" actId="1076"/>
          <ac:picMkLst>
            <pc:docMk/>
            <pc:sldMk cId="2944264827" sldId="287"/>
            <ac:picMk id="13" creationId="{B9F93CCD-A146-4475-8833-DECB13C35B0C}"/>
          </ac:picMkLst>
        </pc:picChg>
      </pc:sldChg>
      <pc:sldChg chg="modSp">
        <pc:chgData name="SARRO David" userId="S::dsarro@metropoletpm.fr::55813e38-df8c-42d9-931d-746c8ea17ad0" providerId="AD" clId="Web-{CD9C4522-2D46-46B9-816D-AEBB16417A61}" dt="2019-05-20T12:07:11.173" v="32" actId="20577"/>
        <pc:sldMkLst>
          <pc:docMk/>
          <pc:sldMk cId="3315345547" sldId="300"/>
        </pc:sldMkLst>
        <pc:spChg chg="mod">
          <ac:chgData name="SARRO David" userId="S::dsarro@metropoletpm.fr::55813e38-df8c-42d9-931d-746c8ea17ad0" providerId="AD" clId="Web-{CD9C4522-2D46-46B9-816D-AEBB16417A61}" dt="2019-05-20T12:07:11.173" v="32" actId="20577"/>
          <ac:spMkLst>
            <pc:docMk/>
            <pc:sldMk cId="3315345547" sldId="300"/>
            <ac:spMk id="11" creationId="{24B96D05-3541-4293-9BF5-584B60A23DD1}"/>
          </ac:spMkLst>
        </pc:spChg>
      </pc:sldChg>
    </pc:docChg>
  </pc:docChgLst>
  <pc:docChgLst>
    <pc:chgData name="SARRO David" userId="S::dsarro@metropoletpm.fr::55813e38-df8c-42d9-931d-746c8ea17ad0" providerId="AD" clId="Web-{3FD940F9-E69E-C585-CA8C-A90EEE9AAD85}"/>
    <pc:docChg chg="modSld">
      <pc:chgData name="SARRO David" userId="S::dsarro@metropoletpm.fr::55813e38-df8c-42d9-931d-746c8ea17ad0" providerId="AD" clId="Web-{3FD940F9-E69E-C585-CA8C-A90EEE9AAD85}" dt="2019-05-22T08:55:56.862" v="285" actId="1076"/>
      <pc:docMkLst>
        <pc:docMk/>
      </pc:docMkLst>
      <pc:sldChg chg="addSp delSp modSp">
        <pc:chgData name="SARRO David" userId="S::dsarro@metropoletpm.fr::55813e38-df8c-42d9-931d-746c8ea17ad0" providerId="AD" clId="Web-{3FD940F9-E69E-C585-CA8C-A90EEE9AAD85}" dt="2019-05-22T08:17:36.464" v="42" actId="20577"/>
        <pc:sldMkLst>
          <pc:docMk/>
          <pc:sldMk cId="35194794" sldId="284"/>
        </pc:sldMkLst>
        <pc:spChg chg="add del">
          <ac:chgData name="SARRO David" userId="S::dsarro@metropoletpm.fr::55813e38-df8c-42d9-931d-746c8ea17ad0" providerId="AD" clId="Web-{3FD940F9-E69E-C585-CA8C-A90EEE9AAD85}" dt="2019-05-22T08:17:14.417" v="34"/>
          <ac:spMkLst>
            <pc:docMk/>
            <pc:sldMk cId="35194794" sldId="284"/>
            <ac:spMk id="2" creationId="{FDAE280E-70EB-4FC1-BF99-DE0D40EA0F43}"/>
          </ac:spMkLst>
        </pc:spChg>
        <pc:spChg chg="mod">
          <ac:chgData name="SARRO David" userId="S::dsarro@metropoletpm.fr::55813e38-df8c-42d9-931d-746c8ea17ad0" providerId="AD" clId="Web-{3FD940F9-E69E-C585-CA8C-A90EEE9AAD85}" dt="2019-05-22T08:17:36.464" v="42" actId="20577"/>
          <ac:spMkLst>
            <pc:docMk/>
            <pc:sldMk cId="35194794" sldId="284"/>
            <ac:spMk id="6" creationId="{00000000-0000-0000-0000-000000000000}"/>
          </ac:spMkLst>
        </pc:spChg>
      </pc:sldChg>
      <pc:sldChg chg="addSp delSp modSp">
        <pc:chgData name="SARRO David" userId="S::dsarro@metropoletpm.fr::55813e38-df8c-42d9-931d-746c8ea17ad0" providerId="AD" clId="Web-{3FD940F9-E69E-C585-CA8C-A90EEE9AAD85}" dt="2019-05-22T08:55:56.862" v="285" actId="1076"/>
        <pc:sldMkLst>
          <pc:docMk/>
          <pc:sldMk cId="1871556268" sldId="296"/>
        </pc:sldMkLst>
        <pc:graphicFrameChg chg="del modGraphic">
          <ac:chgData name="SARRO David" userId="S::dsarro@metropoletpm.fr::55813e38-df8c-42d9-931d-746c8ea17ad0" providerId="AD" clId="Web-{3FD940F9-E69E-C585-CA8C-A90EEE9AAD85}" dt="2019-05-22T08:46:08.938" v="90"/>
          <ac:graphicFrameMkLst>
            <pc:docMk/>
            <pc:sldMk cId="1871556268" sldId="296"/>
            <ac:graphicFrameMk id="7" creationId="{F3CB8C43-ED07-45C9-AFEA-872449BCCEF1}"/>
          </ac:graphicFrameMkLst>
        </pc:graphicFrameChg>
        <pc:graphicFrameChg chg="add del mod">
          <ac:chgData name="SARRO David" userId="S::dsarro@metropoletpm.fr::55813e38-df8c-42d9-931d-746c8ea17ad0" providerId="AD" clId="Web-{3FD940F9-E69E-C585-CA8C-A90EEE9AAD85}" dt="2019-05-22T07:58:24.164" v="2"/>
          <ac:graphicFrameMkLst>
            <pc:docMk/>
            <pc:sldMk cId="1871556268" sldId="296"/>
            <ac:graphicFrameMk id="9" creationId="{3C8F3030-8545-448C-B935-08CD61FE2C3F}"/>
          </ac:graphicFrameMkLst>
        </pc:graphicFrameChg>
        <pc:graphicFrameChg chg="add del mod">
          <ac:chgData name="SARRO David" userId="S::dsarro@metropoletpm.fr::55813e38-df8c-42d9-931d-746c8ea17ad0" providerId="AD" clId="Web-{3FD940F9-E69E-C585-CA8C-A90EEE9AAD85}" dt="2019-05-22T08:45:43.344" v="88"/>
          <ac:graphicFrameMkLst>
            <pc:docMk/>
            <pc:sldMk cId="1871556268" sldId="296"/>
            <ac:graphicFrameMk id="11" creationId="{A511EB4C-2EAE-4557-9FD8-815F3D5FABDB}"/>
          </ac:graphicFrameMkLst>
        </pc:graphicFrameChg>
        <pc:graphicFrameChg chg="add del mod">
          <ac:chgData name="SARRO David" userId="S::dsarro@metropoletpm.fr::55813e38-df8c-42d9-931d-746c8ea17ad0" providerId="AD" clId="Web-{3FD940F9-E69E-C585-CA8C-A90EEE9AAD85}" dt="2019-05-22T08:48:24.204" v="91"/>
          <ac:graphicFrameMkLst>
            <pc:docMk/>
            <pc:sldMk cId="1871556268" sldId="296"/>
            <ac:graphicFrameMk id="13" creationId="{A22E80AB-6CC0-4FDF-B216-C82A64BC7925}"/>
          </ac:graphicFrameMkLst>
        </pc:graphicFrameChg>
        <pc:graphicFrameChg chg="add del mod modGraphic">
          <ac:chgData name="SARRO David" userId="S::dsarro@metropoletpm.fr::55813e38-df8c-42d9-931d-746c8ea17ad0" providerId="AD" clId="Web-{3FD940F9-E69E-C585-CA8C-A90EEE9AAD85}" dt="2019-05-22T08:54:47.502" v="277"/>
          <ac:graphicFrameMkLst>
            <pc:docMk/>
            <pc:sldMk cId="1871556268" sldId="296"/>
            <ac:graphicFrameMk id="15" creationId="{035CC267-BAF2-443A-9217-F68F5035DA8F}"/>
          </ac:graphicFrameMkLst>
        </pc:graphicFrameChg>
        <pc:graphicFrameChg chg="add del mod modGraphic">
          <ac:chgData name="SARRO David" userId="S::dsarro@metropoletpm.fr::55813e38-df8c-42d9-931d-746c8ea17ad0" providerId="AD" clId="Web-{3FD940F9-E69E-C585-CA8C-A90EEE9AAD85}" dt="2019-05-22T08:55:38.049" v="281"/>
          <ac:graphicFrameMkLst>
            <pc:docMk/>
            <pc:sldMk cId="1871556268" sldId="296"/>
            <ac:graphicFrameMk id="17" creationId="{71E48062-49F9-4022-8E02-9B7EA0CBAA69}"/>
          </ac:graphicFrameMkLst>
        </pc:graphicFrameChg>
        <pc:graphicFrameChg chg="add mod modGraphic">
          <ac:chgData name="SARRO David" userId="S::dsarro@metropoletpm.fr::55813e38-df8c-42d9-931d-746c8ea17ad0" providerId="AD" clId="Web-{3FD940F9-E69E-C585-CA8C-A90EEE9AAD85}" dt="2019-05-22T08:55:56.862" v="285" actId="1076"/>
          <ac:graphicFrameMkLst>
            <pc:docMk/>
            <pc:sldMk cId="1871556268" sldId="296"/>
            <ac:graphicFrameMk id="19" creationId="{97A6D750-D819-4B69-9F2B-51D5DF84EECA}"/>
          </ac:graphicFrameMkLst>
        </pc:graphicFrameChg>
      </pc:sldChg>
      <pc:sldChg chg="modSp">
        <pc:chgData name="SARRO David" userId="S::dsarro@metropoletpm.fr::55813e38-df8c-42d9-931d-746c8ea17ad0" providerId="AD" clId="Web-{3FD940F9-E69E-C585-CA8C-A90EEE9AAD85}" dt="2019-05-22T08:52:12.517" v="274" actId="20577"/>
        <pc:sldMkLst>
          <pc:docMk/>
          <pc:sldMk cId="2332786283" sldId="298"/>
        </pc:sldMkLst>
        <pc:spChg chg="mod">
          <ac:chgData name="SARRO David" userId="S::dsarro@metropoletpm.fr::55813e38-df8c-42d9-931d-746c8ea17ad0" providerId="AD" clId="Web-{3FD940F9-E69E-C585-CA8C-A90EEE9AAD85}" dt="2019-05-22T08:52:12.517" v="274" actId="20577"/>
          <ac:spMkLst>
            <pc:docMk/>
            <pc:sldMk cId="2332786283" sldId="298"/>
            <ac:spMk id="11" creationId="{24B96D05-3541-4293-9BF5-584B60A23DD1}"/>
          </ac:spMkLst>
        </pc:spChg>
        <pc:picChg chg="mod">
          <ac:chgData name="SARRO David" userId="S::dsarro@metropoletpm.fr::55813e38-df8c-42d9-931d-746c8ea17ad0" providerId="AD" clId="Web-{3FD940F9-E69E-C585-CA8C-A90EEE9AAD85}" dt="2019-05-22T08:51:40.158" v="228" actId="1076"/>
          <ac:picMkLst>
            <pc:docMk/>
            <pc:sldMk cId="2332786283" sldId="298"/>
            <ac:picMk id="8" creationId="{45697C46-D808-4009-BC0D-659D6582861C}"/>
          </ac:picMkLst>
        </pc:picChg>
      </pc:sldChg>
      <pc:sldChg chg="modSp">
        <pc:chgData name="SARRO David" userId="S::dsarro@metropoletpm.fr::55813e38-df8c-42d9-931d-746c8ea17ad0" providerId="AD" clId="Web-{3FD940F9-E69E-C585-CA8C-A90EEE9AAD85}" dt="2019-05-22T08:42:08.859" v="69" actId="20577"/>
        <pc:sldMkLst>
          <pc:docMk/>
          <pc:sldMk cId="610769988" sldId="299"/>
        </pc:sldMkLst>
        <pc:spChg chg="mod">
          <ac:chgData name="SARRO David" userId="S::dsarro@metropoletpm.fr::55813e38-df8c-42d9-931d-746c8ea17ad0" providerId="AD" clId="Web-{3FD940F9-E69E-C585-CA8C-A90EEE9AAD85}" dt="2019-05-22T08:29:33.420" v="62" actId="20577"/>
          <ac:spMkLst>
            <pc:docMk/>
            <pc:sldMk cId="610769988" sldId="299"/>
            <ac:spMk id="6" creationId="{00000000-0000-0000-0000-000000000000}"/>
          </ac:spMkLst>
        </pc:spChg>
        <pc:spChg chg="mod">
          <ac:chgData name="SARRO David" userId="S::dsarro@metropoletpm.fr::55813e38-df8c-42d9-931d-746c8ea17ad0" providerId="AD" clId="Web-{3FD940F9-E69E-C585-CA8C-A90EEE9AAD85}" dt="2019-05-22T08:42:08.859" v="69" actId="20577"/>
          <ac:spMkLst>
            <pc:docMk/>
            <pc:sldMk cId="610769988" sldId="299"/>
            <ac:spMk id="11" creationId="{24B96D05-3541-4293-9BF5-584B60A23DD1}"/>
          </ac:spMkLst>
        </pc:spChg>
      </pc:sldChg>
      <pc:sldChg chg="modSp">
        <pc:chgData name="SARRO David" userId="S::dsarro@metropoletpm.fr::55813e38-df8c-42d9-931d-746c8ea17ad0" providerId="AD" clId="Web-{3FD940F9-E69E-C585-CA8C-A90EEE9AAD85}" dt="2019-05-22T08:41:32.265" v="66" actId="1076"/>
        <pc:sldMkLst>
          <pc:docMk/>
          <pc:sldMk cId="3315345547" sldId="300"/>
        </pc:sldMkLst>
        <pc:spChg chg="mod">
          <ac:chgData name="SARRO David" userId="S::dsarro@metropoletpm.fr::55813e38-df8c-42d9-931d-746c8ea17ad0" providerId="AD" clId="Web-{3FD940F9-E69E-C585-CA8C-A90EEE9AAD85}" dt="2019-05-22T08:41:28.078" v="65" actId="20577"/>
          <ac:spMkLst>
            <pc:docMk/>
            <pc:sldMk cId="3315345547" sldId="300"/>
            <ac:spMk id="6" creationId="{00000000-0000-0000-0000-000000000000}"/>
          </ac:spMkLst>
        </pc:spChg>
        <pc:picChg chg="mod">
          <ac:chgData name="SARRO David" userId="S::dsarro@metropoletpm.fr::55813e38-df8c-42d9-931d-746c8ea17ad0" providerId="AD" clId="Web-{3FD940F9-E69E-C585-CA8C-A90EEE9AAD85}" dt="2019-05-22T08:41:32.265" v="66" actId="1076"/>
          <ac:picMkLst>
            <pc:docMk/>
            <pc:sldMk cId="3315345547" sldId="300"/>
            <ac:picMk id="8" creationId="{0BB6D183-3E92-424D-A095-760B5100233F}"/>
          </ac:picMkLst>
        </pc:picChg>
      </pc:sldChg>
      <pc:sldChg chg="modSp">
        <pc:chgData name="SARRO David" userId="S::dsarro@metropoletpm.fr::55813e38-df8c-42d9-931d-746c8ea17ad0" providerId="AD" clId="Web-{3FD940F9-E69E-C585-CA8C-A90EEE9AAD85}" dt="2019-05-22T08:42:32.078" v="83" actId="20577"/>
        <pc:sldMkLst>
          <pc:docMk/>
          <pc:sldMk cId="1836092084" sldId="313"/>
        </pc:sldMkLst>
        <pc:spChg chg="mod">
          <ac:chgData name="SARRO David" userId="S::dsarro@metropoletpm.fr::55813e38-df8c-42d9-931d-746c8ea17ad0" providerId="AD" clId="Web-{3FD940F9-E69E-C585-CA8C-A90EEE9AAD85}" dt="2019-05-22T08:42:32.078" v="83" actId="20577"/>
          <ac:spMkLst>
            <pc:docMk/>
            <pc:sldMk cId="1836092084" sldId="313"/>
            <ac:spMk id="11" creationId="{24B96D05-3541-4293-9BF5-584B60A23DD1}"/>
          </ac:spMkLst>
        </pc:spChg>
      </pc:sldChg>
    </pc:docChg>
  </pc:docChgLst>
  <pc:docChgLst>
    <pc:chgData name="JOLY Cedric" userId="S::cjoly@metropoletpm.fr::fac5a1b2-12de-47e7-ae18-70869c50c498" providerId="AD" clId="Web-{16ACF790-0E0F-4033-9DA0-A7C3C822CD33}"/>
    <pc:docChg chg="addSld delSld modSld sldOrd">
      <pc:chgData name="JOLY Cedric" userId="S::cjoly@metropoletpm.fr::fac5a1b2-12de-47e7-ae18-70869c50c498" providerId="AD" clId="Web-{16ACF790-0E0F-4033-9DA0-A7C3C822CD33}" dt="2019-05-20T10:10:49.898" v="854"/>
      <pc:docMkLst>
        <pc:docMk/>
      </pc:docMkLst>
      <pc:sldChg chg="modSp">
        <pc:chgData name="JOLY Cedric" userId="S::cjoly@metropoletpm.fr::fac5a1b2-12de-47e7-ae18-70869c50c498" providerId="AD" clId="Web-{16ACF790-0E0F-4033-9DA0-A7C3C822CD33}" dt="2019-05-20T10:07:39.179" v="822" actId="20577"/>
        <pc:sldMkLst>
          <pc:docMk/>
          <pc:sldMk cId="452155973" sldId="288"/>
        </pc:sldMkLst>
        <pc:spChg chg="mod">
          <ac:chgData name="JOLY Cedric" userId="S::cjoly@metropoletpm.fr::fac5a1b2-12de-47e7-ae18-70869c50c498" providerId="AD" clId="Web-{16ACF790-0E0F-4033-9DA0-A7C3C822CD33}" dt="2019-05-20T10:07:39.179" v="822" actId="20577"/>
          <ac:spMkLst>
            <pc:docMk/>
            <pc:sldMk cId="452155973" sldId="288"/>
            <ac:spMk id="6" creationId="{00000000-0000-0000-0000-000000000000}"/>
          </ac:spMkLst>
        </pc:spChg>
      </pc:sldChg>
      <pc:sldChg chg="addSp delSp modSp add ord replId">
        <pc:chgData name="JOLY Cedric" userId="S::cjoly@metropoletpm.fr::fac5a1b2-12de-47e7-ae18-70869c50c498" providerId="AD" clId="Web-{16ACF790-0E0F-4033-9DA0-A7C3C822CD33}" dt="2019-05-20T09:58:21.118" v="249" actId="20577"/>
        <pc:sldMkLst>
          <pc:docMk/>
          <pc:sldMk cId="2604993027" sldId="295"/>
        </pc:sldMkLst>
        <pc:spChg chg="mod">
          <ac:chgData name="JOLY Cedric" userId="S::cjoly@metropoletpm.fr::fac5a1b2-12de-47e7-ae18-70869c50c498" providerId="AD" clId="Web-{16ACF790-0E0F-4033-9DA0-A7C3C822CD33}" dt="2019-05-20T09:58:21.118" v="249" actId="20577"/>
          <ac:spMkLst>
            <pc:docMk/>
            <pc:sldMk cId="2604993027" sldId="295"/>
            <ac:spMk id="2" creationId="{A2DFE458-DA26-4BBE-9712-0BCEC6147809}"/>
          </ac:spMkLst>
        </pc:spChg>
        <pc:spChg chg="mod">
          <ac:chgData name="JOLY Cedric" userId="S::cjoly@metropoletpm.fr::fac5a1b2-12de-47e7-ae18-70869c50c498" providerId="AD" clId="Web-{16ACF790-0E0F-4033-9DA0-A7C3C822CD33}" dt="2019-05-20T09:57:03.165" v="30" actId="20577"/>
          <ac:spMkLst>
            <pc:docMk/>
            <pc:sldMk cId="2604993027" sldId="295"/>
            <ac:spMk id="6" creationId="{00000000-0000-0000-0000-000000000000}"/>
          </ac:spMkLst>
        </pc:spChg>
        <pc:picChg chg="add mod">
          <ac:chgData name="JOLY Cedric" userId="S::cjoly@metropoletpm.fr::fac5a1b2-12de-47e7-ae18-70869c50c498" providerId="AD" clId="Web-{16ACF790-0E0F-4033-9DA0-A7C3C822CD33}" dt="2019-05-20T09:56:26.588" v="6" actId="14100"/>
          <ac:picMkLst>
            <pc:docMk/>
            <pc:sldMk cId="2604993027" sldId="295"/>
            <ac:picMk id="7" creationId="{D4392973-86C2-4898-AE4F-E2CFB75FEA88}"/>
          </ac:picMkLst>
        </pc:picChg>
        <pc:picChg chg="del">
          <ac:chgData name="JOLY Cedric" userId="S::cjoly@metropoletpm.fr::fac5a1b2-12de-47e7-ae18-70869c50c498" providerId="AD" clId="Web-{16ACF790-0E0F-4033-9DA0-A7C3C822CD33}" dt="2019-05-20T09:55:26.868" v="3"/>
          <ac:picMkLst>
            <pc:docMk/>
            <pc:sldMk cId="2604993027" sldId="295"/>
            <ac:picMk id="8" creationId="{9E02D423-807C-4C40-8312-D9C5E9653FC4}"/>
          </ac:picMkLst>
        </pc:picChg>
      </pc:sldChg>
      <pc:sldChg chg="addSp delSp modSp add replId">
        <pc:chgData name="JOLY Cedric" userId="S::cjoly@metropoletpm.fr::fac5a1b2-12de-47e7-ae18-70869c50c498" providerId="AD" clId="Web-{16ACF790-0E0F-4033-9DA0-A7C3C822CD33}" dt="2019-05-20T10:04:40.494" v="755"/>
        <pc:sldMkLst>
          <pc:docMk/>
          <pc:sldMk cId="1871556268" sldId="296"/>
        </pc:sldMkLst>
        <pc:spChg chg="mod">
          <ac:chgData name="JOLY Cedric" userId="S::cjoly@metropoletpm.fr::fac5a1b2-12de-47e7-ae18-70869c50c498" providerId="AD" clId="Web-{16ACF790-0E0F-4033-9DA0-A7C3C822CD33}" dt="2019-05-20T09:58:53.493" v="278" actId="20577"/>
          <ac:spMkLst>
            <pc:docMk/>
            <pc:sldMk cId="1871556268" sldId="296"/>
            <ac:spMk id="2" creationId="{A2DFE458-DA26-4BBE-9712-0BCEC6147809}"/>
          </ac:spMkLst>
        </pc:spChg>
        <pc:spChg chg="mod">
          <ac:chgData name="JOLY Cedric" userId="S::cjoly@metropoletpm.fr::fac5a1b2-12de-47e7-ae18-70869c50c498" providerId="AD" clId="Web-{16ACF790-0E0F-4033-9DA0-A7C3C822CD33}" dt="2019-05-20T09:58:42.180" v="264" actId="20577"/>
          <ac:spMkLst>
            <pc:docMk/>
            <pc:sldMk cId="1871556268" sldId="296"/>
            <ac:spMk id="6" creationId="{00000000-0000-0000-0000-000000000000}"/>
          </ac:spMkLst>
        </pc:spChg>
        <pc:graphicFrameChg chg="add mod modGraphic">
          <ac:chgData name="JOLY Cedric" userId="S::cjoly@metropoletpm.fr::fac5a1b2-12de-47e7-ae18-70869c50c498" providerId="AD" clId="Web-{16ACF790-0E0F-4033-9DA0-A7C3C822CD33}" dt="2019-05-20T10:04:40.494" v="755"/>
          <ac:graphicFrameMkLst>
            <pc:docMk/>
            <pc:sldMk cId="1871556268" sldId="296"/>
            <ac:graphicFrameMk id="7" creationId="{F3CB8C43-ED07-45C9-AFEA-872449BCCEF1}"/>
          </ac:graphicFrameMkLst>
        </pc:graphicFrameChg>
        <pc:picChg chg="del">
          <ac:chgData name="JOLY Cedric" userId="S::cjoly@metropoletpm.fr::fac5a1b2-12de-47e7-ae18-70869c50c498" providerId="AD" clId="Web-{16ACF790-0E0F-4033-9DA0-A7C3C822CD33}" dt="2019-05-20T09:58:43.915" v="265"/>
          <ac:picMkLst>
            <pc:docMk/>
            <pc:sldMk cId="1871556268" sldId="296"/>
            <ac:picMk id="8" creationId="{9E02D423-807C-4C40-8312-D9C5E9653FC4}"/>
          </ac:picMkLst>
        </pc:picChg>
      </pc:sldChg>
      <pc:sldChg chg="addSp delSp modSp add replId">
        <pc:chgData name="JOLY Cedric" userId="S::cjoly@metropoletpm.fr::fac5a1b2-12de-47e7-ae18-70869c50c498" providerId="AD" clId="Web-{16ACF790-0E0F-4033-9DA0-A7C3C822CD33}" dt="2019-05-20T10:09:41.085" v="852" actId="1076"/>
        <pc:sldMkLst>
          <pc:docMk/>
          <pc:sldMk cId="3755241693" sldId="297"/>
        </pc:sldMkLst>
        <pc:spChg chg="mod">
          <ac:chgData name="JOLY Cedric" userId="S::cjoly@metropoletpm.fr::fac5a1b2-12de-47e7-ae18-70869c50c498" providerId="AD" clId="Web-{16ACF790-0E0F-4033-9DA0-A7C3C822CD33}" dt="2019-05-20T10:08:03.476" v="848" actId="20577"/>
          <ac:spMkLst>
            <pc:docMk/>
            <pc:sldMk cId="3755241693" sldId="297"/>
            <ac:spMk id="6" creationId="{00000000-0000-0000-0000-000000000000}"/>
          </ac:spMkLst>
        </pc:spChg>
        <pc:picChg chg="add mod">
          <ac:chgData name="JOLY Cedric" userId="S::cjoly@metropoletpm.fr::fac5a1b2-12de-47e7-ae18-70869c50c498" providerId="AD" clId="Web-{16ACF790-0E0F-4033-9DA0-A7C3C822CD33}" dt="2019-05-20T10:09:41.085" v="852" actId="1076"/>
          <ac:picMkLst>
            <pc:docMk/>
            <pc:sldMk cId="3755241693" sldId="297"/>
            <ac:picMk id="2" creationId="{20892B26-7FF4-4244-849E-7CCA13D32F7A}"/>
          </ac:picMkLst>
        </pc:picChg>
        <pc:picChg chg="del">
          <ac:chgData name="JOLY Cedric" userId="S::cjoly@metropoletpm.fr::fac5a1b2-12de-47e7-ae18-70869c50c498" providerId="AD" clId="Web-{16ACF790-0E0F-4033-9DA0-A7C3C822CD33}" dt="2019-05-20T10:07:42.758" v="823"/>
          <ac:picMkLst>
            <pc:docMk/>
            <pc:sldMk cId="3755241693" sldId="297"/>
            <ac:picMk id="8" creationId="{02B4EA0A-1DB1-4C25-B008-53D32ED2271E}"/>
          </ac:picMkLst>
        </pc:picChg>
      </pc:sldChg>
      <pc:sldChg chg="new del">
        <pc:chgData name="JOLY Cedric" userId="S::cjoly@metropoletpm.fr::fac5a1b2-12de-47e7-ae18-70869c50c498" providerId="AD" clId="Web-{16ACF790-0E0F-4033-9DA0-A7C3C822CD33}" dt="2019-05-20T10:10:49.898" v="854"/>
        <pc:sldMkLst>
          <pc:docMk/>
          <pc:sldMk cId="3157356015" sldId="298"/>
        </pc:sldMkLst>
      </pc:sldChg>
    </pc:docChg>
  </pc:docChgLst>
  <pc:docChgLst>
    <pc:chgData name="SARRO David" userId="S::dsarro@metropoletpm.fr::55813e38-df8c-42d9-931d-746c8ea17ad0" providerId="AD" clId="Web-{A692BDD1-ED7D-4C34-952D-71048758914E}"/>
    <pc:docChg chg="addSld modSld">
      <pc:chgData name="SARRO David" userId="S::dsarro@metropoletpm.fr::55813e38-df8c-42d9-931d-746c8ea17ad0" providerId="AD" clId="Web-{A692BDD1-ED7D-4C34-952D-71048758914E}" dt="2019-05-20T13:09:36.546" v="224"/>
      <pc:docMkLst>
        <pc:docMk/>
      </pc:docMkLst>
      <pc:sldChg chg="delSp modSp">
        <pc:chgData name="SARRO David" userId="S::dsarro@metropoletpm.fr::55813e38-df8c-42d9-931d-746c8ea17ad0" providerId="AD" clId="Web-{A692BDD1-ED7D-4C34-952D-71048758914E}" dt="2019-05-20T13:09:36.546" v="224"/>
        <pc:sldMkLst>
          <pc:docMk/>
          <pc:sldMk cId="2427183121" sldId="291"/>
        </pc:sldMkLst>
        <pc:spChg chg="mod">
          <ac:chgData name="SARRO David" userId="S::dsarro@metropoletpm.fr::55813e38-df8c-42d9-931d-746c8ea17ad0" providerId="AD" clId="Web-{A692BDD1-ED7D-4C34-952D-71048758914E}" dt="2019-05-20T13:08:44.934" v="222" actId="20577"/>
          <ac:spMkLst>
            <pc:docMk/>
            <pc:sldMk cId="2427183121" sldId="291"/>
            <ac:spMk id="6" creationId="{00000000-0000-0000-0000-000000000000}"/>
          </ac:spMkLst>
        </pc:spChg>
        <pc:picChg chg="del">
          <ac:chgData name="SARRO David" userId="S::dsarro@metropoletpm.fr::55813e38-df8c-42d9-931d-746c8ea17ad0" providerId="AD" clId="Web-{A692BDD1-ED7D-4C34-952D-71048758914E}" dt="2019-05-20T13:08:48.060" v="223"/>
          <ac:picMkLst>
            <pc:docMk/>
            <pc:sldMk cId="2427183121" sldId="291"/>
            <ac:picMk id="2" creationId="{598B2F9A-D6D0-4984-9B05-AA8AC6319ED5}"/>
          </ac:picMkLst>
        </pc:picChg>
        <pc:picChg chg="del">
          <ac:chgData name="SARRO David" userId="S::dsarro@metropoletpm.fr::55813e38-df8c-42d9-931d-746c8ea17ad0" providerId="AD" clId="Web-{A692BDD1-ED7D-4C34-952D-71048758914E}" dt="2019-05-20T13:09:36.546" v="224"/>
          <ac:picMkLst>
            <pc:docMk/>
            <pc:sldMk cId="2427183121" sldId="291"/>
            <ac:picMk id="13" creationId="{8601EA38-5281-45D2-9FB2-E7628B5154D2}"/>
          </ac:picMkLst>
        </pc:picChg>
      </pc:sldChg>
      <pc:sldChg chg="addSp modSp">
        <pc:chgData name="SARRO David" userId="S::dsarro@metropoletpm.fr::55813e38-df8c-42d9-931d-746c8ea17ad0" providerId="AD" clId="Web-{A692BDD1-ED7D-4C34-952D-71048758914E}" dt="2019-05-20T13:06:54.804" v="155" actId="1076"/>
        <pc:sldMkLst>
          <pc:docMk/>
          <pc:sldMk cId="610769988" sldId="299"/>
        </pc:sldMkLst>
        <pc:spChg chg="mod ord">
          <ac:chgData name="SARRO David" userId="S::dsarro@metropoletpm.fr::55813e38-df8c-42d9-931d-746c8ea17ad0" providerId="AD" clId="Web-{A692BDD1-ED7D-4C34-952D-71048758914E}" dt="2019-05-20T13:06:54.804" v="155" actId="1076"/>
          <ac:spMkLst>
            <pc:docMk/>
            <pc:sldMk cId="610769988" sldId="299"/>
            <ac:spMk id="11" creationId="{24B96D05-3541-4293-9BF5-584B60A23DD1}"/>
          </ac:spMkLst>
        </pc:spChg>
        <pc:picChg chg="add mod">
          <ac:chgData name="SARRO David" userId="S::dsarro@metropoletpm.fr::55813e38-df8c-42d9-931d-746c8ea17ad0" providerId="AD" clId="Web-{A692BDD1-ED7D-4C34-952D-71048758914E}" dt="2019-05-20T13:04:52.642" v="4" actId="1076"/>
          <ac:picMkLst>
            <pc:docMk/>
            <pc:sldMk cId="610769988" sldId="299"/>
            <ac:picMk id="7" creationId="{F33515C1-5856-4C3D-A34C-155B7EB2CB23}"/>
          </ac:picMkLst>
        </pc:picChg>
        <pc:picChg chg="mod">
          <ac:chgData name="SARRO David" userId="S::dsarro@metropoletpm.fr::55813e38-df8c-42d9-931d-746c8ea17ad0" providerId="AD" clId="Web-{A692BDD1-ED7D-4C34-952D-71048758914E}" dt="2019-05-20T13:04:41.126" v="1" actId="1076"/>
          <ac:picMkLst>
            <pc:docMk/>
            <pc:sldMk cId="610769988" sldId="299"/>
            <ac:picMk id="10" creationId="{63703AE1-7F60-4D64-899C-C85378640B71}"/>
          </ac:picMkLst>
        </pc:picChg>
      </pc:sldChg>
      <pc:sldChg chg="add replId">
        <pc:chgData name="SARRO David" userId="S::dsarro@metropoletpm.fr::55813e38-df8c-42d9-931d-746c8ea17ad0" providerId="AD" clId="Web-{A692BDD1-ED7D-4C34-952D-71048758914E}" dt="2019-05-20T13:07:29.587" v="156"/>
        <pc:sldMkLst>
          <pc:docMk/>
          <pc:sldMk cId="2352989730" sldId="301"/>
        </pc:sldMkLst>
      </pc:sldChg>
    </pc:docChg>
  </pc:docChgLst>
  <pc:docChgLst>
    <pc:chgData name="SARRO David" userId="S::dsarro@metropoletpm.fr::55813e38-df8c-42d9-931d-746c8ea17ad0" providerId="AD" clId="Web-{DCC4E936-B33A-4A4C-BA95-A710875A8F04}"/>
    <pc:docChg chg="addSld modSld sldOrd">
      <pc:chgData name="SARRO David" userId="S::dsarro@metropoletpm.fr::55813e38-df8c-42d9-931d-746c8ea17ad0" providerId="AD" clId="Web-{DCC4E936-B33A-4A4C-BA95-A710875A8F04}" dt="2019-05-20T10:18:51.935" v="977" actId="1076"/>
      <pc:docMkLst>
        <pc:docMk/>
      </pc:docMkLst>
      <pc:sldChg chg="modSp">
        <pc:chgData name="SARRO David" userId="S::dsarro@metropoletpm.fr::55813e38-df8c-42d9-931d-746c8ea17ad0" providerId="AD" clId="Web-{DCC4E936-B33A-4A4C-BA95-A710875A8F04}" dt="2019-05-20T08:29:01.566" v="473" actId="20577"/>
        <pc:sldMkLst>
          <pc:docMk/>
          <pc:sldMk cId="3764316299" sldId="271"/>
        </pc:sldMkLst>
        <pc:spChg chg="mod">
          <ac:chgData name="SARRO David" userId="S::dsarro@metropoletpm.fr::55813e38-df8c-42d9-931d-746c8ea17ad0" providerId="AD" clId="Web-{DCC4E936-B33A-4A4C-BA95-A710875A8F04}" dt="2019-05-20T08:29:01.566" v="473" actId="20577"/>
          <ac:spMkLst>
            <pc:docMk/>
            <pc:sldMk cId="3764316299" sldId="271"/>
            <ac:spMk id="6" creationId="{00000000-0000-0000-0000-000000000000}"/>
          </ac:spMkLst>
        </pc:spChg>
      </pc:sldChg>
      <pc:sldChg chg="addSp delSp modSp ord">
        <pc:chgData name="SARRO David" userId="S::dsarro@metropoletpm.fr::55813e38-df8c-42d9-931d-746c8ea17ad0" providerId="AD" clId="Web-{DCC4E936-B33A-4A4C-BA95-A710875A8F04}" dt="2019-05-20T10:15:01.692" v="834"/>
        <pc:sldMkLst>
          <pc:docMk/>
          <pc:sldMk cId="2944264827" sldId="287"/>
        </pc:sldMkLst>
        <pc:spChg chg="mod">
          <ac:chgData name="SARRO David" userId="S::dsarro@metropoletpm.fr::55813e38-df8c-42d9-931d-746c8ea17ad0" providerId="AD" clId="Web-{DCC4E936-B33A-4A4C-BA95-A710875A8F04}" dt="2019-05-20T10:15:00.317" v="833" actId="20577"/>
          <ac:spMkLst>
            <pc:docMk/>
            <pc:sldMk cId="2944264827" sldId="287"/>
            <ac:spMk id="6" creationId="{00000000-0000-0000-0000-000000000000}"/>
          </ac:spMkLst>
        </pc:spChg>
        <pc:spChg chg="add mod">
          <ac:chgData name="SARRO David" userId="S::dsarro@metropoletpm.fr::55813e38-df8c-42d9-931d-746c8ea17ad0" providerId="AD" clId="Web-{DCC4E936-B33A-4A4C-BA95-A710875A8F04}" dt="2019-05-20T09:30:23.977" v="780" actId="1076"/>
          <ac:spMkLst>
            <pc:docMk/>
            <pc:sldMk cId="2944264827" sldId="287"/>
            <ac:spMk id="11" creationId="{24B96D05-3541-4293-9BF5-584B60A23DD1}"/>
          </ac:spMkLst>
        </pc:spChg>
        <pc:picChg chg="add del mod">
          <ac:chgData name="SARRO David" userId="S::dsarro@metropoletpm.fr::55813e38-df8c-42d9-931d-746c8ea17ad0" providerId="AD" clId="Web-{DCC4E936-B33A-4A4C-BA95-A710875A8F04}" dt="2019-05-20T09:07:00.371" v="556"/>
          <ac:picMkLst>
            <pc:docMk/>
            <pc:sldMk cId="2944264827" sldId="287"/>
            <ac:picMk id="2" creationId="{407A85AA-4AC8-4922-B2A8-DA39578B32C4}"/>
          </ac:picMkLst>
        </pc:picChg>
        <pc:picChg chg="add del mod">
          <ac:chgData name="SARRO David" userId="S::dsarro@metropoletpm.fr::55813e38-df8c-42d9-931d-746c8ea17ad0" providerId="AD" clId="Web-{DCC4E936-B33A-4A4C-BA95-A710875A8F04}" dt="2019-05-20T10:15:01.692" v="834"/>
          <ac:picMkLst>
            <pc:docMk/>
            <pc:sldMk cId="2944264827" sldId="287"/>
            <ac:picMk id="8" creationId="{45697C46-D808-4009-BC0D-659D6582861C}"/>
          </ac:picMkLst>
        </pc:picChg>
      </pc:sldChg>
      <pc:sldChg chg="addSp delSp modSp">
        <pc:chgData name="SARRO David" userId="S::dsarro@metropoletpm.fr::55813e38-df8c-42d9-931d-746c8ea17ad0" providerId="AD" clId="Web-{DCC4E936-B33A-4A4C-BA95-A710875A8F04}" dt="2019-05-20T08:08:29.074" v="207" actId="14100"/>
        <pc:sldMkLst>
          <pc:docMk/>
          <pc:sldMk cId="452155973" sldId="288"/>
        </pc:sldMkLst>
        <pc:spChg chg="mod">
          <ac:chgData name="SARRO David" userId="S::dsarro@metropoletpm.fr::55813e38-df8c-42d9-931d-746c8ea17ad0" providerId="AD" clId="Web-{DCC4E936-B33A-4A4C-BA95-A710875A8F04}" dt="2019-05-20T08:07:15.041" v="198" actId="20577"/>
          <ac:spMkLst>
            <pc:docMk/>
            <pc:sldMk cId="452155973" sldId="288"/>
            <ac:spMk id="6" creationId="{00000000-0000-0000-0000-000000000000}"/>
          </ac:spMkLst>
        </pc:spChg>
        <pc:picChg chg="add del mod">
          <ac:chgData name="SARRO David" userId="S::dsarro@metropoletpm.fr::55813e38-df8c-42d9-931d-746c8ea17ad0" providerId="AD" clId="Web-{DCC4E936-B33A-4A4C-BA95-A710875A8F04}" dt="2019-05-20T08:08:16.511" v="203"/>
          <ac:picMkLst>
            <pc:docMk/>
            <pc:sldMk cId="452155973" sldId="288"/>
            <ac:picMk id="2" creationId="{C7E45628-8577-4B11-B9E3-5D7832FD2BA2}"/>
          </ac:picMkLst>
        </pc:picChg>
        <pc:picChg chg="add mod">
          <ac:chgData name="SARRO David" userId="S::dsarro@metropoletpm.fr::55813e38-df8c-42d9-931d-746c8ea17ad0" providerId="AD" clId="Web-{DCC4E936-B33A-4A4C-BA95-A710875A8F04}" dt="2019-05-20T08:08:29.074" v="207" actId="14100"/>
          <ac:picMkLst>
            <pc:docMk/>
            <pc:sldMk cId="452155973" sldId="288"/>
            <ac:picMk id="8" creationId="{02B4EA0A-1DB1-4C25-B008-53D32ED2271E}"/>
          </ac:picMkLst>
        </pc:picChg>
      </pc:sldChg>
      <pc:sldChg chg="addSp modSp">
        <pc:chgData name="SARRO David" userId="S::dsarro@metropoletpm.fr::55813e38-df8c-42d9-931d-746c8ea17ad0" providerId="AD" clId="Web-{DCC4E936-B33A-4A4C-BA95-A710875A8F04}" dt="2019-05-20T09:05:19.071" v="542" actId="14100"/>
        <pc:sldMkLst>
          <pc:docMk/>
          <pc:sldMk cId="2795454441" sldId="289"/>
        </pc:sldMkLst>
        <pc:spChg chg="add mod">
          <ac:chgData name="SARRO David" userId="S::dsarro@metropoletpm.fr::55813e38-df8c-42d9-931d-746c8ea17ad0" providerId="AD" clId="Web-{DCC4E936-B33A-4A4C-BA95-A710875A8F04}" dt="2019-05-20T08:26:15.498" v="455" actId="20577"/>
          <ac:spMkLst>
            <pc:docMk/>
            <pc:sldMk cId="2795454441" sldId="289"/>
            <ac:spMk id="2" creationId="{C11C0106-2774-451E-9FEB-9166FD151BC7}"/>
          </ac:spMkLst>
        </pc:spChg>
        <pc:spChg chg="mod">
          <ac:chgData name="SARRO David" userId="S::dsarro@metropoletpm.fr::55813e38-df8c-42d9-931d-746c8ea17ad0" providerId="AD" clId="Web-{DCC4E936-B33A-4A4C-BA95-A710875A8F04}" dt="2019-05-20T08:23:49.432" v="452" actId="20577"/>
          <ac:spMkLst>
            <pc:docMk/>
            <pc:sldMk cId="2795454441" sldId="289"/>
            <ac:spMk id="6" creationId="{00000000-0000-0000-0000-000000000000}"/>
          </ac:spMkLst>
        </pc:spChg>
        <pc:picChg chg="add mod ord">
          <ac:chgData name="SARRO David" userId="S::dsarro@metropoletpm.fr::55813e38-df8c-42d9-931d-746c8ea17ad0" providerId="AD" clId="Web-{DCC4E936-B33A-4A4C-BA95-A710875A8F04}" dt="2019-05-20T09:05:19.071" v="542" actId="14100"/>
          <ac:picMkLst>
            <pc:docMk/>
            <pc:sldMk cId="2795454441" sldId="289"/>
            <ac:picMk id="7" creationId="{19C40F46-0373-4853-9BEA-4F58EC81CE93}"/>
          </ac:picMkLst>
        </pc:picChg>
      </pc:sldChg>
      <pc:sldChg chg="addSp modSp">
        <pc:chgData name="SARRO David" userId="S::dsarro@metropoletpm.fr::55813e38-df8c-42d9-931d-746c8ea17ad0" providerId="AD" clId="Web-{DCC4E936-B33A-4A4C-BA95-A710875A8F04}" dt="2019-05-20T09:35:46.996" v="781" actId="1076"/>
        <pc:sldMkLst>
          <pc:docMk/>
          <pc:sldMk cId="1882159633" sldId="290"/>
        </pc:sldMkLst>
        <pc:spChg chg="add mod">
          <ac:chgData name="SARRO David" userId="S::dsarro@metropoletpm.fr::55813e38-df8c-42d9-931d-746c8ea17ad0" providerId="AD" clId="Web-{DCC4E936-B33A-4A4C-BA95-A710875A8F04}" dt="2019-05-20T09:35:46.996" v="781" actId="1076"/>
          <ac:spMkLst>
            <pc:docMk/>
            <pc:sldMk cId="1882159633" sldId="290"/>
            <ac:spMk id="2" creationId="{A2DFE458-DA26-4BBE-9712-0BCEC6147809}"/>
          </ac:spMkLst>
        </pc:spChg>
        <pc:spChg chg="mod">
          <ac:chgData name="SARRO David" userId="S::dsarro@metropoletpm.fr::55813e38-df8c-42d9-931d-746c8ea17ad0" providerId="AD" clId="Web-{DCC4E936-B33A-4A4C-BA95-A710875A8F04}" dt="2019-05-20T09:04:02.928" v="537" actId="20577"/>
          <ac:spMkLst>
            <pc:docMk/>
            <pc:sldMk cId="1882159633" sldId="290"/>
            <ac:spMk id="6" creationId="{00000000-0000-0000-0000-000000000000}"/>
          </ac:spMkLst>
        </pc:spChg>
        <pc:picChg chg="add mod ord">
          <ac:chgData name="SARRO David" userId="S::dsarro@metropoletpm.fr::55813e38-df8c-42d9-931d-746c8ea17ad0" providerId="AD" clId="Web-{DCC4E936-B33A-4A4C-BA95-A710875A8F04}" dt="2019-05-20T09:05:07.211" v="541" actId="14100"/>
          <ac:picMkLst>
            <pc:docMk/>
            <pc:sldMk cId="1882159633" sldId="290"/>
            <ac:picMk id="8" creationId="{9E02D423-807C-4C40-8312-D9C5E9653FC4}"/>
          </ac:picMkLst>
        </pc:picChg>
      </pc:sldChg>
      <pc:sldChg chg="addSp delSp modSp add replId">
        <pc:chgData name="SARRO David" userId="S::dsarro@metropoletpm.fr::55813e38-df8c-42d9-931d-746c8ea17ad0" providerId="AD" clId="Web-{DCC4E936-B33A-4A4C-BA95-A710875A8F04}" dt="2019-05-20T10:07:43.381" v="829" actId="1076"/>
        <pc:sldMkLst>
          <pc:docMk/>
          <pc:sldMk cId="2427183121" sldId="291"/>
        </pc:sldMkLst>
        <pc:spChg chg="mod">
          <ac:chgData name="SARRO David" userId="S::dsarro@metropoletpm.fr::55813e38-df8c-42d9-931d-746c8ea17ad0" providerId="AD" clId="Web-{DCC4E936-B33A-4A4C-BA95-A710875A8F04}" dt="2019-05-20T07:43:15.714" v="41" actId="20577"/>
          <ac:spMkLst>
            <pc:docMk/>
            <pc:sldMk cId="2427183121" sldId="291"/>
            <ac:spMk id="6" creationId="{00000000-0000-0000-0000-000000000000}"/>
          </ac:spMkLst>
        </pc:spChg>
        <pc:spChg chg="add mod">
          <ac:chgData name="SARRO David" userId="S::dsarro@metropoletpm.fr::55813e38-df8c-42d9-931d-746c8ea17ad0" providerId="AD" clId="Web-{DCC4E936-B33A-4A4C-BA95-A710875A8F04}" dt="2019-05-20T07:49:50.679" v="149" actId="14100"/>
          <ac:spMkLst>
            <pc:docMk/>
            <pc:sldMk cId="2427183121" sldId="291"/>
            <ac:spMk id="8" creationId="{D34763E1-97A0-473C-B460-306F21F2A6DA}"/>
          </ac:spMkLst>
        </pc:spChg>
        <pc:spChg chg="add mod">
          <ac:chgData name="SARRO David" userId="S::dsarro@metropoletpm.fr::55813e38-df8c-42d9-931d-746c8ea17ad0" providerId="AD" clId="Web-{DCC4E936-B33A-4A4C-BA95-A710875A8F04}" dt="2019-05-20T07:49:44.336" v="148" actId="1076"/>
          <ac:spMkLst>
            <pc:docMk/>
            <pc:sldMk cId="2427183121" sldId="291"/>
            <ac:spMk id="9" creationId="{046E7E9D-82B5-4A11-B703-9827E166E053}"/>
          </ac:spMkLst>
        </pc:spChg>
        <pc:spChg chg="add mod ord">
          <ac:chgData name="SARRO David" userId="S::dsarro@metropoletpm.fr::55813e38-df8c-42d9-931d-746c8ea17ad0" providerId="AD" clId="Web-{DCC4E936-B33A-4A4C-BA95-A710875A8F04}" dt="2019-05-20T07:55:37.019" v="173" actId="14100"/>
          <ac:spMkLst>
            <pc:docMk/>
            <pc:sldMk cId="2427183121" sldId="291"/>
            <ac:spMk id="17" creationId="{B4D7B38F-7A4D-47BF-8BE0-07B435817636}"/>
          </ac:spMkLst>
        </pc:spChg>
        <pc:spChg chg="add del mod">
          <ac:chgData name="SARRO David" userId="S::dsarro@metropoletpm.fr::55813e38-df8c-42d9-931d-746c8ea17ad0" providerId="AD" clId="Web-{DCC4E936-B33A-4A4C-BA95-A710875A8F04}" dt="2019-05-20T10:02:22.840" v="817"/>
          <ac:spMkLst>
            <pc:docMk/>
            <pc:sldMk cId="2427183121" sldId="291"/>
            <ac:spMk id="18" creationId="{9D7017B5-9496-4636-A0F6-0162F45B16F3}"/>
          </ac:spMkLst>
        </pc:spChg>
        <pc:spChg chg="add mod">
          <ac:chgData name="SARRO David" userId="S::dsarro@metropoletpm.fr::55813e38-df8c-42d9-931d-746c8ea17ad0" providerId="AD" clId="Web-{DCC4E936-B33A-4A4C-BA95-A710875A8F04}" dt="2019-05-20T10:07:31.287" v="828" actId="14100"/>
          <ac:spMkLst>
            <pc:docMk/>
            <pc:sldMk cId="2427183121" sldId="291"/>
            <ac:spMk id="19" creationId="{28D7FF2F-85F3-4264-B4F9-4A95B650E453}"/>
          </ac:spMkLst>
        </pc:spChg>
        <pc:picChg chg="add mod">
          <ac:chgData name="SARRO David" userId="S::dsarro@metropoletpm.fr::55813e38-df8c-42d9-931d-746c8ea17ad0" providerId="AD" clId="Web-{DCC4E936-B33A-4A4C-BA95-A710875A8F04}" dt="2019-05-20T08:29:52.677" v="475" actId="1076"/>
          <ac:picMkLst>
            <pc:docMk/>
            <pc:sldMk cId="2427183121" sldId="291"/>
            <ac:picMk id="2" creationId="{598B2F9A-D6D0-4984-9B05-AA8AC6319ED5}"/>
          </ac:picMkLst>
        </pc:picChg>
        <pc:picChg chg="add mod">
          <ac:chgData name="SARRO David" userId="S::dsarro@metropoletpm.fr::55813e38-df8c-42d9-931d-746c8ea17ad0" providerId="AD" clId="Web-{DCC4E936-B33A-4A4C-BA95-A710875A8F04}" dt="2019-05-20T10:07:43.381" v="829" actId="1076"/>
          <ac:picMkLst>
            <pc:docMk/>
            <pc:sldMk cId="2427183121" sldId="291"/>
            <ac:picMk id="13" creationId="{8601EA38-5281-45D2-9FB2-E7628B5154D2}"/>
          </ac:picMkLst>
        </pc:picChg>
        <pc:picChg chg="add mod">
          <ac:chgData name="SARRO David" userId="S::dsarro@metropoletpm.fr::55813e38-df8c-42d9-931d-746c8ea17ad0" providerId="AD" clId="Web-{DCC4E936-B33A-4A4C-BA95-A710875A8F04}" dt="2019-05-20T07:54:11.047" v="165" actId="1076"/>
          <ac:picMkLst>
            <pc:docMk/>
            <pc:sldMk cId="2427183121" sldId="291"/>
            <ac:picMk id="15" creationId="{9753604B-FDFE-40FD-BE93-E43CCD0789C3}"/>
          </ac:picMkLst>
        </pc:picChg>
        <pc:cxnChg chg="add del mod">
          <ac:chgData name="SARRO David" userId="S::dsarro@metropoletpm.fr::55813e38-df8c-42d9-931d-746c8ea17ad0" providerId="AD" clId="Web-{DCC4E936-B33A-4A4C-BA95-A710875A8F04}" dt="2019-05-20T07:52:01.730" v="160"/>
          <ac:cxnSpMkLst>
            <pc:docMk/>
            <pc:sldMk cId="2427183121" sldId="291"/>
            <ac:cxnSpMk id="10" creationId="{88E71566-5F33-45FF-9D5A-040B54A83B97}"/>
          </ac:cxnSpMkLst>
        </pc:cxnChg>
        <pc:cxnChg chg="add mod">
          <ac:chgData name="SARRO David" userId="S::dsarro@metropoletpm.fr::55813e38-df8c-42d9-931d-746c8ea17ad0" providerId="AD" clId="Web-{DCC4E936-B33A-4A4C-BA95-A710875A8F04}" dt="2019-05-20T08:30:10.115" v="476" actId="14100"/>
          <ac:cxnSpMkLst>
            <pc:docMk/>
            <pc:sldMk cId="2427183121" sldId="291"/>
            <ac:cxnSpMk id="11" creationId="{E593B34F-4381-48F3-8CD0-D87C5E7C3998}"/>
          </ac:cxnSpMkLst>
        </pc:cxnChg>
        <pc:cxnChg chg="add mod">
          <ac:chgData name="SARRO David" userId="S::dsarro@metropoletpm.fr::55813e38-df8c-42d9-931d-746c8ea17ad0" providerId="AD" clId="Web-{DCC4E936-B33A-4A4C-BA95-A710875A8F04}" dt="2019-05-20T08:30:19.756" v="477" actId="14100"/>
          <ac:cxnSpMkLst>
            <pc:docMk/>
            <pc:sldMk cId="2427183121" sldId="291"/>
            <ac:cxnSpMk id="12" creationId="{CC5A12DD-BCEC-4367-9219-DBB47FC56573}"/>
          </ac:cxnSpMkLst>
        </pc:cxnChg>
      </pc:sldChg>
      <pc:sldChg chg="addSp delSp modSp add ord replId">
        <pc:chgData name="SARRO David" userId="S::dsarro@metropoletpm.fr::55813e38-df8c-42d9-931d-746c8ea17ad0" providerId="AD" clId="Web-{DCC4E936-B33A-4A4C-BA95-A710875A8F04}" dt="2019-05-20T08:13:47.225" v="265" actId="20577"/>
        <pc:sldMkLst>
          <pc:docMk/>
          <pc:sldMk cId="3290718505" sldId="292"/>
        </pc:sldMkLst>
        <pc:spChg chg="mod">
          <ac:chgData name="SARRO David" userId="S::dsarro@metropoletpm.fr::55813e38-df8c-42d9-931d-746c8ea17ad0" providerId="AD" clId="Web-{DCC4E936-B33A-4A4C-BA95-A710875A8F04}" dt="2019-05-20T08:13:47.225" v="265" actId="20577"/>
          <ac:spMkLst>
            <pc:docMk/>
            <pc:sldMk cId="3290718505" sldId="292"/>
            <ac:spMk id="6" creationId="{00000000-0000-0000-0000-000000000000}"/>
          </ac:spMkLst>
        </pc:spChg>
        <pc:picChg chg="del">
          <ac:chgData name="SARRO David" userId="S::dsarro@metropoletpm.fr::55813e38-df8c-42d9-931d-746c8ea17ad0" providerId="AD" clId="Web-{DCC4E936-B33A-4A4C-BA95-A710875A8F04}" dt="2019-05-20T08:03:11.517" v="188"/>
          <ac:picMkLst>
            <pc:docMk/>
            <pc:sldMk cId="3290718505" sldId="292"/>
            <ac:picMk id="2" creationId="{407A85AA-4AC8-4922-B2A8-DA39578B32C4}"/>
          </ac:picMkLst>
        </pc:picChg>
        <pc:picChg chg="add mod">
          <ac:chgData name="SARRO David" userId="S::dsarro@metropoletpm.fr::55813e38-df8c-42d9-931d-746c8ea17ad0" providerId="AD" clId="Web-{DCC4E936-B33A-4A4C-BA95-A710875A8F04}" dt="2019-05-20T08:04:47.973" v="196" actId="14100"/>
          <ac:picMkLst>
            <pc:docMk/>
            <pc:sldMk cId="3290718505" sldId="292"/>
            <ac:picMk id="7" creationId="{95259CAB-725B-4541-A6D9-EB1BD3BAEE61}"/>
          </ac:picMkLst>
        </pc:picChg>
      </pc:sldChg>
      <pc:sldChg chg="add replId">
        <pc:chgData name="SARRO David" userId="S::dsarro@metropoletpm.fr::55813e38-df8c-42d9-931d-746c8ea17ad0" providerId="AD" clId="Web-{DCC4E936-B33A-4A4C-BA95-A710875A8F04}" dt="2019-05-20T09:06:13.588" v="543"/>
        <pc:sldMkLst>
          <pc:docMk/>
          <pc:sldMk cId="3538222819" sldId="293"/>
        </pc:sldMkLst>
      </pc:sldChg>
      <pc:sldChg chg="addSp delSp modSp add replId">
        <pc:chgData name="SARRO David" userId="S::dsarro@metropoletpm.fr::55813e38-df8c-42d9-931d-746c8ea17ad0" providerId="AD" clId="Web-{DCC4E936-B33A-4A4C-BA95-A710875A8F04}" dt="2019-05-20T10:01:09.666" v="813" actId="1076"/>
        <pc:sldMkLst>
          <pc:docMk/>
          <pc:sldMk cId="2927425782" sldId="294"/>
        </pc:sldMkLst>
        <pc:spChg chg="mod">
          <ac:chgData name="SARRO David" userId="S::dsarro@metropoletpm.fr::55813e38-df8c-42d9-931d-746c8ea17ad0" providerId="AD" clId="Web-{DCC4E936-B33A-4A4C-BA95-A710875A8F04}" dt="2019-05-20T09:40:32.121" v="801" actId="20577"/>
          <ac:spMkLst>
            <pc:docMk/>
            <pc:sldMk cId="2927425782" sldId="294"/>
            <ac:spMk id="6" creationId="{00000000-0000-0000-0000-000000000000}"/>
          </ac:spMkLst>
        </pc:spChg>
        <pc:picChg chg="del">
          <ac:chgData name="SARRO David" userId="S::dsarro@metropoletpm.fr::55813e38-df8c-42d9-931d-746c8ea17ad0" providerId="AD" clId="Web-{DCC4E936-B33A-4A4C-BA95-A710875A8F04}" dt="2019-05-20T09:40:37.437" v="802"/>
          <ac:picMkLst>
            <pc:docMk/>
            <pc:sldMk cId="2927425782" sldId="294"/>
            <ac:picMk id="2" creationId="{407A85AA-4AC8-4922-B2A8-DA39578B32C4}"/>
          </ac:picMkLst>
        </pc:picChg>
        <pc:picChg chg="add mod ord">
          <ac:chgData name="SARRO David" userId="S::dsarro@metropoletpm.fr::55813e38-df8c-42d9-931d-746c8ea17ad0" providerId="AD" clId="Web-{DCC4E936-B33A-4A4C-BA95-A710875A8F04}" dt="2019-05-20T10:01:09.666" v="813" actId="1076"/>
          <ac:picMkLst>
            <pc:docMk/>
            <pc:sldMk cId="2927425782" sldId="294"/>
            <ac:picMk id="7" creationId="{2650ED0F-01A9-4322-8470-209EFEA6EF81}"/>
          </ac:picMkLst>
        </pc:picChg>
      </pc:sldChg>
      <pc:sldChg chg="add replId">
        <pc:chgData name="SARRO David" userId="S::dsarro@metropoletpm.fr::55813e38-df8c-42d9-931d-746c8ea17ad0" providerId="AD" clId="Web-{DCC4E936-B33A-4A4C-BA95-A710875A8F04}" dt="2019-05-20T10:14:37.972" v="830"/>
        <pc:sldMkLst>
          <pc:docMk/>
          <pc:sldMk cId="2332786283" sldId="298"/>
        </pc:sldMkLst>
      </pc:sldChg>
      <pc:sldChg chg="add replId">
        <pc:chgData name="SARRO David" userId="S::dsarro@metropoletpm.fr::55813e38-df8c-42d9-931d-746c8ea17ad0" providerId="AD" clId="Web-{DCC4E936-B33A-4A4C-BA95-A710875A8F04}" dt="2019-05-20T10:15:02.785" v="835"/>
        <pc:sldMkLst>
          <pc:docMk/>
          <pc:sldMk cId="610769988" sldId="299"/>
        </pc:sldMkLst>
      </pc:sldChg>
      <pc:sldChg chg="addSp delSp modSp add replId">
        <pc:chgData name="SARRO David" userId="S::dsarro@metropoletpm.fr::55813e38-df8c-42d9-931d-746c8ea17ad0" providerId="AD" clId="Web-{DCC4E936-B33A-4A4C-BA95-A710875A8F04}" dt="2019-05-20T10:18:51.935" v="977" actId="1076"/>
        <pc:sldMkLst>
          <pc:docMk/>
          <pc:sldMk cId="3315345547" sldId="300"/>
        </pc:sldMkLst>
        <pc:spChg chg="mod">
          <ac:chgData name="SARRO David" userId="S::dsarro@metropoletpm.fr::55813e38-df8c-42d9-931d-746c8ea17ad0" providerId="AD" clId="Web-{DCC4E936-B33A-4A4C-BA95-A710875A8F04}" dt="2019-05-20T10:17:04.961" v="887" actId="20577"/>
          <ac:spMkLst>
            <pc:docMk/>
            <pc:sldMk cId="3315345547" sldId="300"/>
            <ac:spMk id="6" creationId="{00000000-0000-0000-0000-000000000000}"/>
          </ac:spMkLst>
        </pc:spChg>
        <pc:spChg chg="mod">
          <ac:chgData name="SARRO David" userId="S::dsarro@metropoletpm.fr::55813e38-df8c-42d9-931d-746c8ea17ad0" providerId="AD" clId="Web-{DCC4E936-B33A-4A4C-BA95-A710875A8F04}" dt="2019-05-20T10:18:51.935" v="977" actId="1076"/>
          <ac:spMkLst>
            <pc:docMk/>
            <pc:sldMk cId="3315345547" sldId="300"/>
            <ac:spMk id="11" creationId="{24B96D05-3541-4293-9BF5-584B60A23DD1}"/>
          </ac:spMkLst>
        </pc:spChg>
        <pc:picChg chg="add del mod">
          <ac:chgData name="SARRO David" userId="S::dsarro@metropoletpm.fr::55813e38-df8c-42d9-931d-746c8ea17ad0" providerId="AD" clId="Web-{DCC4E936-B33A-4A4C-BA95-A710875A8F04}" dt="2019-05-20T10:16:15.381" v="854"/>
          <ac:picMkLst>
            <pc:docMk/>
            <pc:sldMk cId="3315345547" sldId="300"/>
            <ac:picMk id="2" creationId="{424C0943-AA63-4D80-9A34-F86A4E58DD2F}"/>
          </ac:picMkLst>
        </pc:picChg>
        <pc:picChg chg="add mod ord">
          <ac:chgData name="SARRO David" userId="S::dsarro@metropoletpm.fr::55813e38-df8c-42d9-931d-746c8ea17ad0" providerId="AD" clId="Web-{DCC4E936-B33A-4A4C-BA95-A710875A8F04}" dt="2019-05-20T10:15:41.005" v="842"/>
          <ac:picMkLst>
            <pc:docMk/>
            <pc:sldMk cId="3315345547" sldId="300"/>
            <ac:picMk id="8" creationId="{0BB6D183-3E92-424D-A095-760B5100233F}"/>
          </ac:picMkLst>
        </pc:picChg>
      </pc:sldChg>
    </pc:docChg>
  </pc:docChgLst>
  <pc:docChgLst>
    <pc:chgData name="COPPOLA Lucie" userId="S::lcoppola@metropoletpm.fr::b6f90f62-8022-4c83-9c20-4b2897c2fcb7" providerId="AD" clId="Web-{9A344575-5141-069A-3976-4030DFDF4C99}"/>
    <pc:docChg chg="modSld">
      <pc:chgData name="COPPOLA Lucie" userId="S::lcoppola@metropoletpm.fr::b6f90f62-8022-4c83-9c20-4b2897c2fcb7" providerId="AD" clId="Web-{9A344575-5141-069A-3976-4030DFDF4C99}" dt="2021-02-04T15:43:21.058" v="0" actId="20577"/>
      <pc:docMkLst>
        <pc:docMk/>
      </pc:docMkLst>
      <pc:sldChg chg="modSp">
        <pc:chgData name="COPPOLA Lucie" userId="S::lcoppola@metropoletpm.fr::b6f90f62-8022-4c83-9c20-4b2897c2fcb7" providerId="AD" clId="Web-{9A344575-5141-069A-3976-4030DFDF4C99}" dt="2021-02-04T15:43:21.058" v="0" actId="20577"/>
        <pc:sldMkLst>
          <pc:docMk/>
          <pc:sldMk cId="2406853957" sldId="328"/>
        </pc:sldMkLst>
        <pc:spChg chg="mod">
          <ac:chgData name="COPPOLA Lucie" userId="S::lcoppola@metropoletpm.fr::b6f90f62-8022-4c83-9c20-4b2897c2fcb7" providerId="AD" clId="Web-{9A344575-5141-069A-3976-4030DFDF4C99}" dt="2021-02-04T15:43:21.058" v="0" actId="20577"/>
          <ac:spMkLst>
            <pc:docMk/>
            <pc:sldMk cId="2406853957" sldId="328"/>
            <ac:spMk id="17" creationId="{00000000-0000-0000-0000-000000000000}"/>
          </ac:spMkLst>
        </pc:spChg>
      </pc:sldChg>
    </pc:docChg>
  </pc:docChgLst>
  <pc:docChgLst>
    <pc:chgData name="JOLY Cedric" userId="S::cjoly@metropoletpm.fr::fac5a1b2-12de-47e7-ae18-70869c50c498" providerId="AD" clId="Web-{0356AE65-A480-7D91-9007-DBBB9B0126A4}"/>
    <pc:docChg chg="modSld">
      <pc:chgData name="JOLY Cedric" userId="S::cjoly@metropoletpm.fr::fac5a1b2-12de-47e7-ae18-70869c50c498" providerId="AD" clId="Web-{0356AE65-A480-7D91-9007-DBBB9B0126A4}" dt="2019-12-04T10:45:26.405" v="504" actId="20577"/>
      <pc:docMkLst>
        <pc:docMk/>
      </pc:docMkLst>
      <pc:sldChg chg="modSp">
        <pc:chgData name="JOLY Cedric" userId="S::cjoly@metropoletpm.fr::fac5a1b2-12de-47e7-ae18-70869c50c498" providerId="AD" clId="Web-{0356AE65-A480-7D91-9007-DBBB9B0126A4}" dt="2019-12-04T10:26:26.121" v="428" actId="20577"/>
        <pc:sldMkLst>
          <pc:docMk/>
          <pc:sldMk cId="3764316299" sldId="271"/>
        </pc:sldMkLst>
        <pc:spChg chg="mod">
          <ac:chgData name="JOLY Cedric" userId="S::cjoly@metropoletpm.fr::fac5a1b2-12de-47e7-ae18-70869c50c498" providerId="AD" clId="Web-{0356AE65-A480-7D91-9007-DBBB9B0126A4}" dt="2019-12-04T10:26:26.121" v="428" actId="20577"/>
          <ac:spMkLst>
            <pc:docMk/>
            <pc:sldMk cId="3764316299" sldId="271"/>
            <ac:spMk id="6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2:39.731" v="461" actId="20577"/>
        <pc:sldMkLst>
          <pc:docMk/>
          <pc:sldMk cId="2680401293" sldId="283"/>
        </pc:sldMkLst>
        <pc:spChg chg="mod">
          <ac:chgData name="JOLY Cedric" userId="S::cjoly@metropoletpm.fr::fac5a1b2-12de-47e7-ae18-70869c50c498" providerId="AD" clId="Web-{0356AE65-A480-7D91-9007-DBBB9B0126A4}" dt="2019-12-04T10:32:39.731" v="461" actId="20577"/>
          <ac:spMkLst>
            <pc:docMk/>
            <pc:sldMk cId="2680401293" sldId="283"/>
            <ac:spMk id="14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27:12.496" v="442" actId="20577"/>
        <pc:sldMkLst>
          <pc:docMk/>
          <pc:sldMk cId="2944264827" sldId="287"/>
        </pc:sldMkLst>
        <pc:spChg chg="mod">
          <ac:chgData name="JOLY Cedric" userId="S::cjoly@metropoletpm.fr::fac5a1b2-12de-47e7-ae18-70869c50c498" providerId="AD" clId="Web-{0356AE65-A480-7D91-9007-DBBB9B0126A4}" dt="2019-12-04T10:27:12.496" v="442" actId="20577"/>
          <ac:spMkLst>
            <pc:docMk/>
            <pc:sldMk cId="2944264827" sldId="287"/>
            <ac:spMk id="6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18:58.588" v="289"/>
        <pc:sldMkLst>
          <pc:docMk/>
          <pc:sldMk cId="1871556268" sldId="296"/>
        </pc:sldMkLst>
        <pc:graphicFrameChg chg="mod modGraphic">
          <ac:chgData name="JOLY Cedric" userId="S::cjoly@metropoletpm.fr::fac5a1b2-12de-47e7-ae18-70869c50c498" providerId="AD" clId="Web-{0356AE65-A480-7D91-9007-DBBB9B0126A4}" dt="2019-12-04T10:18:58.588" v="289"/>
          <ac:graphicFrameMkLst>
            <pc:docMk/>
            <pc:sldMk cId="1871556268" sldId="296"/>
            <ac:graphicFrameMk id="19" creationId="{97A6D750-D819-4B69-9F2B-51D5DF84EECA}"/>
          </ac:graphicFrameMkLst>
        </pc:graphicFrameChg>
      </pc:sldChg>
      <pc:sldChg chg="modSp">
        <pc:chgData name="JOLY Cedric" userId="S::cjoly@metropoletpm.fr::fac5a1b2-12de-47e7-ae18-70869c50c498" providerId="AD" clId="Web-{0356AE65-A480-7D91-9007-DBBB9B0126A4}" dt="2019-12-04T10:31:57.872" v="456" actId="20577"/>
        <pc:sldMkLst>
          <pc:docMk/>
          <pc:sldMk cId="2332786283" sldId="298"/>
        </pc:sldMkLst>
        <pc:spChg chg="mod">
          <ac:chgData name="JOLY Cedric" userId="S::cjoly@metropoletpm.fr::fac5a1b2-12de-47e7-ae18-70869c50c498" providerId="AD" clId="Web-{0356AE65-A480-7D91-9007-DBBB9B0126A4}" dt="2019-12-04T10:31:57.872" v="456" actId="20577"/>
          <ac:spMkLst>
            <pc:docMk/>
            <pc:sldMk cId="2332786283" sldId="298"/>
            <ac:spMk id="6" creationId="{00000000-0000-0000-0000-000000000000}"/>
          </ac:spMkLst>
        </pc:spChg>
        <pc:spChg chg="mod">
          <ac:chgData name="JOLY Cedric" userId="S::cjoly@metropoletpm.fr::fac5a1b2-12de-47e7-ae18-70869c50c498" providerId="AD" clId="Web-{0356AE65-A480-7D91-9007-DBBB9B0126A4}" dt="2019-12-04T10:29:02.402" v="453" actId="1076"/>
          <ac:spMkLst>
            <pc:docMk/>
            <pc:sldMk cId="2332786283" sldId="298"/>
            <ac:spMk id="9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27:33.355" v="447" actId="20577"/>
        <pc:sldMkLst>
          <pc:docMk/>
          <pc:sldMk cId="610769988" sldId="299"/>
        </pc:sldMkLst>
        <pc:spChg chg="mod">
          <ac:chgData name="JOLY Cedric" userId="S::cjoly@metropoletpm.fr::fac5a1b2-12de-47e7-ae18-70869c50c498" providerId="AD" clId="Web-{0356AE65-A480-7D91-9007-DBBB9B0126A4}" dt="2019-12-04T10:27:33.355" v="447" actId="20577"/>
          <ac:spMkLst>
            <pc:docMk/>
            <pc:sldMk cId="610769988" sldId="299"/>
            <ac:spMk id="6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28:51.152" v="451" actId="20577"/>
        <pc:sldMkLst>
          <pc:docMk/>
          <pc:sldMk cId="3315345547" sldId="300"/>
        </pc:sldMkLst>
        <pc:spChg chg="mod">
          <ac:chgData name="JOLY Cedric" userId="S::cjoly@metropoletpm.fr::fac5a1b2-12de-47e7-ae18-70869c50c498" providerId="AD" clId="Web-{0356AE65-A480-7D91-9007-DBBB9B0126A4}" dt="2019-12-04T10:28:51.152" v="451" actId="20577"/>
          <ac:spMkLst>
            <pc:docMk/>
            <pc:sldMk cId="3315345547" sldId="300"/>
            <ac:spMk id="6" creationId="{00000000-0000-0000-0000-000000000000}"/>
          </ac:spMkLst>
        </pc:spChg>
        <pc:spChg chg="mod">
          <ac:chgData name="JOLY Cedric" userId="S::cjoly@metropoletpm.fr::fac5a1b2-12de-47e7-ae18-70869c50c498" providerId="AD" clId="Web-{0356AE65-A480-7D91-9007-DBBB9B0126A4}" dt="2019-12-04T10:14:31.431" v="92" actId="20577"/>
          <ac:spMkLst>
            <pc:docMk/>
            <pc:sldMk cId="3315345547" sldId="300"/>
            <ac:spMk id="11" creationId="{24B96D05-3541-4293-9BF5-584B60A23DD1}"/>
          </ac:spMkLst>
        </pc:spChg>
      </pc:sldChg>
      <pc:sldChg chg="addSp">
        <pc:chgData name="JOLY Cedric" userId="S::cjoly@metropoletpm.fr::fac5a1b2-12de-47e7-ae18-70869c50c498" providerId="AD" clId="Web-{0356AE65-A480-7D91-9007-DBBB9B0126A4}" dt="2019-12-04T10:25:46.449" v="425"/>
        <pc:sldMkLst>
          <pc:docMk/>
          <pc:sldMk cId="2352989730" sldId="301"/>
        </pc:sldMkLst>
        <pc:spChg chg="add">
          <ac:chgData name="JOLY Cedric" userId="S::cjoly@metropoletpm.fr::fac5a1b2-12de-47e7-ae18-70869c50c498" providerId="AD" clId="Web-{0356AE65-A480-7D91-9007-DBBB9B0126A4}" dt="2019-12-04T10:25:46.449" v="425"/>
          <ac:spMkLst>
            <pc:docMk/>
            <pc:sldMk cId="2352989730" sldId="301"/>
            <ac:spMk id="5" creationId="{656717EC-4714-49A7-ADA9-5D3EC44E6BE2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2:48.778" v="463" actId="20577"/>
        <pc:sldMkLst>
          <pc:docMk/>
          <pc:sldMk cId="1036518082" sldId="308"/>
        </pc:sldMkLst>
        <pc:spChg chg="mod">
          <ac:chgData name="JOLY Cedric" userId="S::cjoly@metropoletpm.fr::fac5a1b2-12de-47e7-ae18-70869c50c498" providerId="AD" clId="Web-{0356AE65-A480-7D91-9007-DBBB9B0126A4}" dt="2019-12-04T10:32:48.778" v="463" actId="20577"/>
          <ac:spMkLst>
            <pc:docMk/>
            <pc:sldMk cId="1036518082" sldId="308"/>
            <ac:spMk id="10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2:44.637" v="462" actId="20577"/>
        <pc:sldMkLst>
          <pc:docMk/>
          <pc:sldMk cId="1496824916" sldId="309"/>
        </pc:sldMkLst>
        <pc:spChg chg="mod">
          <ac:chgData name="JOLY Cedric" userId="S::cjoly@metropoletpm.fr::fac5a1b2-12de-47e7-ae18-70869c50c498" providerId="AD" clId="Web-{0356AE65-A480-7D91-9007-DBBB9B0126A4}" dt="2019-12-04T10:32:44.637" v="462" actId="20577"/>
          <ac:spMkLst>
            <pc:docMk/>
            <pc:sldMk cId="1496824916" sldId="309"/>
            <ac:spMk id="13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2:53.450" v="464" actId="20577"/>
        <pc:sldMkLst>
          <pc:docMk/>
          <pc:sldMk cId="465765618" sldId="310"/>
        </pc:sldMkLst>
        <pc:spChg chg="mod">
          <ac:chgData name="JOLY Cedric" userId="S::cjoly@metropoletpm.fr::fac5a1b2-12de-47e7-ae18-70869c50c498" providerId="AD" clId="Web-{0356AE65-A480-7D91-9007-DBBB9B0126A4}" dt="2019-12-04T10:32:53.450" v="464" actId="20577"/>
          <ac:spMkLst>
            <pc:docMk/>
            <pc:sldMk cId="465765618" sldId="310"/>
            <ac:spMk id="8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26:58.199" v="439" actId="20577"/>
        <pc:sldMkLst>
          <pc:docMk/>
          <pc:sldMk cId="1562950109" sldId="312"/>
        </pc:sldMkLst>
        <pc:spChg chg="mod">
          <ac:chgData name="JOLY Cedric" userId="S::cjoly@metropoletpm.fr::fac5a1b2-12de-47e7-ae18-70869c50c498" providerId="AD" clId="Web-{0356AE65-A480-7D91-9007-DBBB9B0126A4}" dt="2019-12-04T10:26:58.199" v="439" actId="20577"/>
          <ac:spMkLst>
            <pc:docMk/>
            <pc:sldMk cId="1562950109" sldId="312"/>
            <ac:spMk id="6" creationId="{00000000-0000-0000-0000-000000000000}"/>
          </ac:spMkLst>
        </pc:spChg>
        <pc:spChg chg="mod">
          <ac:chgData name="JOLY Cedric" userId="S::cjoly@metropoletpm.fr::fac5a1b2-12de-47e7-ae18-70869c50c498" providerId="AD" clId="Web-{0356AE65-A480-7D91-9007-DBBB9B0126A4}" dt="2019-12-04T10:06:48.223" v="9" actId="20577"/>
          <ac:spMkLst>
            <pc:docMk/>
            <pc:sldMk cId="1562950109" sldId="312"/>
            <ac:spMk id="14" creationId="{475813A6-FA31-4172-B5F8-BE9D6B6DC3C6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27:21.496" v="445" actId="20577"/>
        <pc:sldMkLst>
          <pc:docMk/>
          <pc:sldMk cId="1836092084" sldId="313"/>
        </pc:sldMkLst>
        <pc:spChg chg="mod">
          <ac:chgData name="JOLY Cedric" userId="S::cjoly@metropoletpm.fr::fac5a1b2-12de-47e7-ae18-70869c50c498" providerId="AD" clId="Web-{0356AE65-A480-7D91-9007-DBBB9B0126A4}" dt="2019-12-04T10:27:21.496" v="445" actId="20577"/>
          <ac:spMkLst>
            <pc:docMk/>
            <pc:sldMk cId="1836092084" sldId="313"/>
            <ac:spMk id="6" creationId="{00000000-0000-0000-0000-000000000000}"/>
          </ac:spMkLst>
        </pc:spChg>
      </pc:sldChg>
      <pc:sldChg chg="addSp delSp modSp">
        <pc:chgData name="JOLY Cedric" userId="S::cjoly@metropoletpm.fr::fac5a1b2-12de-47e7-ae18-70869c50c498" providerId="AD" clId="Web-{0356AE65-A480-7D91-9007-DBBB9B0126A4}" dt="2019-12-04T10:24:17.980" v="405"/>
        <pc:sldMkLst>
          <pc:docMk/>
          <pc:sldMk cId="4161335342" sldId="318"/>
        </pc:sldMkLst>
        <pc:spChg chg="del mod">
          <ac:chgData name="JOLY Cedric" userId="S::cjoly@metropoletpm.fr::fac5a1b2-12de-47e7-ae18-70869c50c498" providerId="AD" clId="Web-{0356AE65-A480-7D91-9007-DBBB9B0126A4}" dt="2019-12-04T10:24:17.980" v="405"/>
          <ac:spMkLst>
            <pc:docMk/>
            <pc:sldMk cId="4161335342" sldId="318"/>
            <ac:spMk id="5" creationId="{00000000-0000-0000-0000-000000000000}"/>
          </ac:spMkLst>
        </pc:spChg>
        <pc:spChg chg="add del mod">
          <ac:chgData name="JOLY Cedric" userId="S::cjoly@metropoletpm.fr::fac5a1b2-12de-47e7-ae18-70869c50c498" providerId="AD" clId="Web-{0356AE65-A480-7D91-9007-DBBB9B0126A4}" dt="2019-12-04T10:23:39.730" v="391"/>
          <ac:spMkLst>
            <pc:docMk/>
            <pc:sldMk cId="4161335342" sldId="318"/>
            <ac:spMk id="8" creationId="{79C8B11D-62B8-4275-A03E-19930A73462A}"/>
          </ac:spMkLst>
        </pc:spChg>
        <pc:spChg chg="add mod">
          <ac:chgData name="JOLY Cedric" userId="S::cjoly@metropoletpm.fr::fac5a1b2-12de-47e7-ae18-70869c50c498" providerId="AD" clId="Web-{0356AE65-A480-7D91-9007-DBBB9B0126A4}" dt="2019-12-04T10:24:13.652" v="404" actId="20577"/>
          <ac:spMkLst>
            <pc:docMk/>
            <pc:sldMk cId="4161335342" sldId="318"/>
            <ac:spMk id="11" creationId="{055F5FCA-3E18-495F-A646-A3CEABCEE47B}"/>
          </ac:spMkLst>
        </pc:spChg>
      </pc:sldChg>
      <pc:sldChg chg="addSp modSp">
        <pc:chgData name="JOLY Cedric" userId="S::cjoly@metropoletpm.fr::fac5a1b2-12de-47e7-ae18-70869c50c498" providerId="AD" clId="Web-{0356AE65-A480-7D91-9007-DBBB9B0126A4}" dt="2019-12-04T10:25:30.386" v="424" actId="20577"/>
        <pc:sldMkLst>
          <pc:docMk/>
          <pc:sldMk cId="1557274961" sldId="319"/>
        </pc:sldMkLst>
        <pc:spChg chg="mod">
          <ac:chgData name="JOLY Cedric" userId="S::cjoly@metropoletpm.fr::fac5a1b2-12de-47e7-ae18-70869c50c498" providerId="AD" clId="Web-{0356AE65-A480-7D91-9007-DBBB9B0126A4}" dt="2019-12-04T10:24:41.183" v="407" actId="20577"/>
          <ac:spMkLst>
            <pc:docMk/>
            <pc:sldMk cId="1557274961" sldId="319"/>
            <ac:spMk id="5" creationId="{00000000-0000-0000-0000-000000000000}"/>
          </ac:spMkLst>
        </pc:spChg>
        <pc:spChg chg="add mod">
          <ac:chgData name="JOLY Cedric" userId="S::cjoly@metropoletpm.fr::fac5a1b2-12de-47e7-ae18-70869c50c498" providerId="AD" clId="Web-{0356AE65-A480-7D91-9007-DBBB9B0126A4}" dt="2019-12-04T10:25:30.386" v="424" actId="20577"/>
          <ac:spMkLst>
            <pc:docMk/>
            <pc:sldMk cId="1557274961" sldId="319"/>
            <ac:spMk id="6" creationId="{FCA2F6BF-BCC5-4B6E-A588-49881CB68436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44:10.811" v="480" actId="20577"/>
        <pc:sldMkLst>
          <pc:docMk/>
          <pc:sldMk cId="260689868" sldId="320"/>
        </pc:sldMkLst>
        <pc:spChg chg="mod">
          <ac:chgData name="JOLY Cedric" userId="S::cjoly@metropoletpm.fr::fac5a1b2-12de-47e7-ae18-70869c50c498" providerId="AD" clId="Web-{0356AE65-A480-7D91-9007-DBBB9B0126A4}" dt="2019-12-04T10:19:37.838" v="347" actId="20577"/>
          <ac:spMkLst>
            <pc:docMk/>
            <pc:sldMk cId="260689868" sldId="320"/>
            <ac:spMk id="7" creationId="{00000000-0000-0000-0000-000000000000}"/>
          </ac:spMkLst>
        </pc:spChg>
        <pc:spChg chg="mod">
          <ac:chgData name="JOLY Cedric" userId="S::cjoly@metropoletpm.fr::fac5a1b2-12de-47e7-ae18-70869c50c498" providerId="AD" clId="Web-{0356AE65-A480-7D91-9007-DBBB9B0126A4}" dt="2019-12-04T10:44:10.811" v="480" actId="20577"/>
          <ac:spMkLst>
            <pc:docMk/>
            <pc:sldMk cId="260689868" sldId="320"/>
            <ac:spMk id="9" creationId="{00000000-0000-0000-0000-000000000000}"/>
          </ac:spMkLst>
        </pc:spChg>
        <pc:picChg chg="mod">
          <ac:chgData name="JOLY Cedric" userId="S::cjoly@metropoletpm.fr::fac5a1b2-12de-47e7-ae18-70869c50c498" providerId="AD" clId="Web-{0356AE65-A480-7D91-9007-DBBB9B0126A4}" dt="2019-12-04T10:19:40.323" v="350" actId="1076"/>
          <ac:picMkLst>
            <pc:docMk/>
            <pc:sldMk cId="260689868" sldId="320"/>
            <ac:picMk id="1026" creationId="{00000000-0000-0000-0000-000000000000}"/>
          </ac:picMkLst>
        </pc:picChg>
      </pc:sldChg>
      <pc:sldChg chg="modSp">
        <pc:chgData name="JOLY Cedric" userId="S::cjoly@metropoletpm.fr::fac5a1b2-12de-47e7-ae18-70869c50c498" providerId="AD" clId="Web-{0356AE65-A480-7D91-9007-DBBB9B0126A4}" dt="2019-12-04T10:32:17.543" v="457" actId="20577"/>
        <pc:sldMkLst>
          <pc:docMk/>
          <pc:sldMk cId="4189815256" sldId="321"/>
        </pc:sldMkLst>
        <pc:spChg chg="mod">
          <ac:chgData name="JOLY Cedric" userId="S::cjoly@metropoletpm.fr::fac5a1b2-12de-47e7-ae18-70869c50c498" providerId="AD" clId="Web-{0356AE65-A480-7D91-9007-DBBB9B0126A4}" dt="2019-12-04T10:32:17.543" v="457" actId="20577"/>
          <ac:spMkLst>
            <pc:docMk/>
            <pc:sldMk cId="4189815256" sldId="321"/>
            <ac:spMk id="9" creationId="{00000000-0000-0000-0000-000000000000}"/>
          </ac:spMkLst>
        </pc:spChg>
        <pc:spChg chg="mod">
          <ac:chgData name="JOLY Cedric" userId="S::cjoly@metropoletpm.fr::fac5a1b2-12de-47e7-ae18-70869c50c498" providerId="AD" clId="Web-{0356AE65-A480-7D91-9007-DBBB9B0126A4}" dt="2019-12-04T10:20:24.042" v="363" actId="20577"/>
          <ac:spMkLst>
            <pc:docMk/>
            <pc:sldMk cId="4189815256" sldId="321"/>
            <ac:spMk id="11" creationId="{00000000-0000-0000-0000-000000000000}"/>
          </ac:spMkLst>
        </pc:spChg>
        <pc:spChg chg="mod">
          <ac:chgData name="JOLY Cedric" userId="S::cjoly@metropoletpm.fr::fac5a1b2-12de-47e7-ae18-70869c50c498" providerId="AD" clId="Web-{0356AE65-A480-7D91-9007-DBBB9B0126A4}" dt="2019-12-04T10:22:09.886" v="369" actId="20577"/>
          <ac:spMkLst>
            <pc:docMk/>
            <pc:sldMk cId="4189815256" sldId="321"/>
            <ac:spMk id="12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2:23.809" v="458" actId="20577"/>
        <pc:sldMkLst>
          <pc:docMk/>
          <pc:sldMk cId="992439039" sldId="322"/>
        </pc:sldMkLst>
        <pc:spChg chg="mod">
          <ac:chgData name="JOLY Cedric" userId="S::cjoly@metropoletpm.fr::fac5a1b2-12de-47e7-ae18-70869c50c498" providerId="AD" clId="Web-{0356AE65-A480-7D91-9007-DBBB9B0126A4}" dt="2019-12-04T10:32:23.809" v="458" actId="20577"/>
          <ac:spMkLst>
            <pc:docMk/>
            <pc:sldMk cId="992439039" sldId="322"/>
            <ac:spMk id="9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2:29.918" v="460" actId="20577"/>
        <pc:sldMkLst>
          <pc:docMk/>
          <pc:sldMk cId="1808295669" sldId="326"/>
        </pc:sldMkLst>
        <pc:spChg chg="mod">
          <ac:chgData name="JOLY Cedric" userId="S::cjoly@metropoletpm.fr::fac5a1b2-12de-47e7-ae18-70869c50c498" providerId="AD" clId="Web-{0356AE65-A480-7D91-9007-DBBB9B0126A4}" dt="2019-12-04T10:32:29.918" v="460" actId="20577"/>
          <ac:spMkLst>
            <pc:docMk/>
            <pc:sldMk cId="1808295669" sldId="326"/>
            <ac:spMk id="9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3:00.153" v="466" actId="20577"/>
        <pc:sldMkLst>
          <pc:docMk/>
          <pc:sldMk cId="2531952432" sldId="327"/>
        </pc:sldMkLst>
        <pc:spChg chg="mod">
          <ac:chgData name="JOLY Cedric" userId="S::cjoly@metropoletpm.fr::fac5a1b2-12de-47e7-ae18-70869c50c498" providerId="AD" clId="Web-{0356AE65-A480-7D91-9007-DBBB9B0126A4}" dt="2019-12-04T10:33:00.153" v="466" actId="20577"/>
          <ac:spMkLst>
            <pc:docMk/>
            <pc:sldMk cId="2531952432" sldId="327"/>
            <ac:spMk id="8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3:03.434" v="468" actId="20577"/>
        <pc:sldMkLst>
          <pc:docMk/>
          <pc:sldMk cId="2406853957" sldId="328"/>
        </pc:sldMkLst>
        <pc:spChg chg="mod">
          <ac:chgData name="JOLY Cedric" userId="S::cjoly@metropoletpm.fr::fac5a1b2-12de-47e7-ae18-70869c50c498" providerId="AD" clId="Web-{0356AE65-A480-7D91-9007-DBBB9B0126A4}" dt="2019-12-04T10:33:03.434" v="468" actId="20577"/>
          <ac:spMkLst>
            <pc:docMk/>
            <pc:sldMk cId="2406853957" sldId="328"/>
            <ac:spMk id="8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3:12.856" v="471" actId="20577"/>
        <pc:sldMkLst>
          <pc:docMk/>
          <pc:sldMk cId="3658613033" sldId="329"/>
        </pc:sldMkLst>
        <pc:spChg chg="mod">
          <ac:chgData name="JOLY Cedric" userId="S::cjoly@metropoletpm.fr::fac5a1b2-12de-47e7-ae18-70869c50c498" providerId="AD" clId="Web-{0356AE65-A480-7D91-9007-DBBB9B0126A4}" dt="2019-12-04T10:33:12.856" v="471" actId="20577"/>
          <ac:spMkLst>
            <pc:docMk/>
            <pc:sldMk cId="3658613033" sldId="329"/>
            <ac:spMk id="8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33:08.372" v="469" actId="20577"/>
        <pc:sldMkLst>
          <pc:docMk/>
          <pc:sldMk cId="3206298341" sldId="330"/>
        </pc:sldMkLst>
        <pc:spChg chg="mod">
          <ac:chgData name="JOLY Cedric" userId="S::cjoly@metropoletpm.fr::fac5a1b2-12de-47e7-ae18-70869c50c498" providerId="AD" clId="Web-{0356AE65-A480-7D91-9007-DBBB9B0126A4}" dt="2019-12-04T10:33:08.372" v="469" actId="20577"/>
          <ac:spMkLst>
            <pc:docMk/>
            <pc:sldMk cId="3206298341" sldId="330"/>
            <ac:spMk id="8" creationId="{00000000-0000-0000-0000-000000000000}"/>
          </ac:spMkLst>
        </pc:spChg>
      </pc:sldChg>
      <pc:sldChg chg="modSp">
        <pc:chgData name="JOLY Cedric" userId="S::cjoly@metropoletpm.fr::fac5a1b2-12de-47e7-ae18-70869c50c498" providerId="AD" clId="Web-{0356AE65-A480-7D91-9007-DBBB9B0126A4}" dt="2019-12-04T10:45:26.405" v="504" actId="20577"/>
        <pc:sldMkLst>
          <pc:docMk/>
          <pc:sldMk cId="2773871725" sldId="331"/>
        </pc:sldMkLst>
        <pc:spChg chg="mod">
          <ac:chgData name="JOLY Cedric" userId="S::cjoly@metropoletpm.fr::fac5a1b2-12de-47e7-ae18-70869c50c498" providerId="AD" clId="Web-{0356AE65-A480-7D91-9007-DBBB9B0126A4}" dt="2019-12-04T10:45:26.405" v="504" actId="20577"/>
          <ac:spMkLst>
            <pc:docMk/>
            <pc:sldMk cId="2773871725" sldId="331"/>
            <ac:spMk id="14" creationId="{00000000-0000-0000-0000-000000000000}"/>
          </ac:spMkLst>
        </pc:spChg>
      </pc:sldChg>
    </pc:docChg>
  </pc:docChgLst>
  <pc:docChgLst>
    <pc:chgData name="SARRO David" userId="S::dsarro@metropoletpm.fr::55813e38-df8c-42d9-931d-746c8ea17ad0" providerId="AD" clId="Web-{24ADA800-031C-B9D6-CCE1-287069138D35}"/>
    <pc:docChg chg="addSld modSld">
      <pc:chgData name="SARRO David" userId="S::dsarro@metropoletpm.fr::55813e38-df8c-42d9-931d-746c8ea17ad0" providerId="AD" clId="Web-{24ADA800-031C-B9D6-CCE1-287069138D35}" dt="2019-05-23T13:47:44.547" v="604" actId="20577"/>
      <pc:docMkLst>
        <pc:docMk/>
      </pc:docMkLst>
      <pc:sldChg chg="modSp">
        <pc:chgData name="SARRO David" userId="S::dsarro@metropoletpm.fr::55813e38-df8c-42d9-931d-746c8ea17ad0" providerId="AD" clId="Web-{24ADA800-031C-B9D6-CCE1-287069138D35}" dt="2019-05-23T13:45:00.969" v="569" actId="20577"/>
        <pc:sldMkLst>
          <pc:docMk/>
          <pc:sldMk cId="35194794" sldId="284"/>
        </pc:sldMkLst>
        <pc:spChg chg="mod">
          <ac:chgData name="SARRO David" userId="S::dsarro@metropoletpm.fr::55813e38-df8c-42d9-931d-746c8ea17ad0" providerId="AD" clId="Web-{24ADA800-031C-B9D6-CCE1-287069138D35}" dt="2019-05-23T13:45:00.969" v="569" actId="20577"/>
          <ac:spMkLst>
            <pc:docMk/>
            <pc:sldMk cId="35194794" sldId="284"/>
            <ac:spMk id="6" creationId="{00000000-0000-0000-0000-000000000000}"/>
          </ac:spMkLst>
        </pc:spChg>
      </pc:sldChg>
      <pc:sldChg chg="modSp">
        <pc:chgData name="SARRO David" userId="S::dsarro@metropoletpm.fr::55813e38-df8c-42d9-931d-746c8ea17ad0" providerId="AD" clId="Web-{24ADA800-031C-B9D6-CCE1-287069138D35}" dt="2019-05-23T13:47:44.547" v="604" actId="20577"/>
        <pc:sldMkLst>
          <pc:docMk/>
          <pc:sldMk cId="465765618" sldId="310"/>
        </pc:sldMkLst>
        <pc:spChg chg="mod">
          <ac:chgData name="SARRO David" userId="S::dsarro@metropoletpm.fr::55813e38-df8c-42d9-931d-746c8ea17ad0" providerId="AD" clId="Web-{24ADA800-031C-B9D6-CCE1-287069138D35}" dt="2019-05-23T13:47:44.547" v="604" actId="20577"/>
          <ac:spMkLst>
            <pc:docMk/>
            <pc:sldMk cId="465765618" sldId="310"/>
            <ac:spMk id="6" creationId="{00000000-0000-0000-0000-000000000000}"/>
          </ac:spMkLst>
        </pc:spChg>
      </pc:sldChg>
      <pc:sldChg chg="add replId">
        <pc:chgData name="SARRO David" userId="S::dsarro@metropoletpm.fr::55813e38-df8c-42d9-931d-746c8ea17ad0" providerId="AD" clId="Web-{24ADA800-031C-B9D6-CCE1-287069138D35}" dt="2019-05-23T13:04:37.264" v="0"/>
        <pc:sldMkLst>
          <pc:docMk/>
          <pc:sldMk cId="1610179160" sldId="314"/>
        </pc:sldMkLst>
      </pc:sldChg>
      <pc:sldChg chg="addSp delSp modSp add replId">
        <pc:chgData name="SARRO David" userId="S::dsarro@metropoletpm.fr::55813e38-df8c-42d9-931d-746c8ea17ad0" providerId="AD" clId="Web-{24ADA800-031C-B9D6-CCE1-287069138D35}" dt="2019-05-23T13:22:25.920" v="466" actId="20577"/>
        <pc:sldMkLst>
          <pc:docMk/>
          <pc:sldMk cId="997801443" sldId="315"/>
        </pc:sldMkLst>
        <pc:spChg chg="add mod">
          <ac:chgData name="SARRO David" userId="S::dsarro@metropoletpm.fr::55813e38-df8c-42d9-931d-746c8ea17ad0" providerId="AD" clId="Web-{24ADA800-031C-B9D6-CCE1-287069138D35}" dt="2019-05-23T13:22:25.920" v="466" actId="20577"/>
          <ac:spMkLst>
            <pc:docMk/>
            <pc:sldMk cId="997801443" sldId="315"/>
            <ac:spMk id="2" creationId="{44FBCE51-2D47-40AF-9D88-ED6568EFE561}"/>
          </ac:spMkLst>
        </pc:spChg>
        <pc:spChg chg="mod">
          <ac:chgData name="SARRO David" userId="S::dsarro@metropoletpm.fr::55813e38-df8c-42d9-931d-746c8ea17ad0" providerId="AD" clId="Web-{24ADA800-031C-B9D6-CCE1-287069138D35}" dt="2019-05-23T13:05:56.764" v="22" actId="20577"/>
          <ac:spMkLst>
            <pc:docMk/>
            <pc:sldMk cId="997801443" sldId="315"/>
            <ac:spMk id="6" creationId="{00000000-0000-0000-0000-000000000000}"/>
          </ac:spMkLst>
        </pc:spChg>
        <pc:picChg chg="del">
          <ac:chgData name="SARRO David" userId="S::dsarro@metropoletpm.fr::55813e38-df8c-42d9-931d-746c8ea17ad0" providerId="AD" clId="Web-{24ADA800-031C-B9D6-CCE1-287069138D35}" dt="2019-05-23T13:05:57.733" v="23"/>
          <ac:picMkLst>
            <pc:docMk/>
            <pc:sldMk cId="997801443" sldId="315"/>
            <ac:picMk id="8" creationId="{02B4EA0A-1DB1-4C25-B008-53D32ED2271E}"/>
          </ac:picMkLst>
        </pc:picChg>
      </pc:sldChg>
    </pc:docChg>
  </pc:docChgLst>
  <pc:docChgLst>
    <pc:chgData name="COPPOLA Lucie" userId="S::lcoppola@metropoletpm.fr::b6f90f62-8022-4c83-9c20-4b2897c2fcb7" providerId="AD" clId="Web-{AA019333-0270-EF10-2DDB-D6A6E0650615}"/>
    <pc:docChg chg="modSld">
      <pc:chgData name="COPPOLA Lucie" userId="S::lcoppola@metropoletpm.fr::b6f90f62-8022-4c83-9c20-4b2897c2fcb7" providerId="AD" clId="Web-{AA019333-0270-EF10-2DDB-D6A6E0650615}" dt="2019-12-04T13:48:09.926" v="227" actId="20577"/>
      <pc:docMkLst>
        <pc:docMk/>
      </pc:docMkLst>
      <pc:sldChg chg="addSp delSp modSp">
        <pc:chgData name="COPPOLA Lucie" userId="S::lcoppola@metropoletpm.fr::b6f90f62-8022-4c83-9c20-4b2897c2fcb7" providerId="AD" clId="Web-{AA019333-0270-EF10-2DDB-D6A6E0650615}" dt="2019-12-04T13:48:09.926" v="227" actId="20577"/>
        <pc:sldMkLst>
          <pc:docMk/>
          <pc:sldMk cId="3764316299" sldId="271"/>
        </pc:sldMkLst>
        <pc:spChg chg="add mod">
          <ac:chgData name="COPPOLA Lucie" userId="S::lcoppola@metropoletpm.fr::b6f90f62-8022-4c83-9c20-4b2897c2fcb7" providerId="AD" clId="Web-{AA019333-0270-EF10-2DDB-D6A6E0650615}" dt="2019-12-04T13:44:50.053" v="219" actId="1076"/>
          <ac:spMkLst>
            <pc:docMk/>
            <pc:sldMk cId="3764316299" sldId="271"/>
            <ac:spMk id="2" creationId="{A99136EA-A0EF-430F-9210-5601DFD6A792}"/>
          </ac:spMkLst>
        </pc:spChg>
        <pc:spChg chg="add mod ord">
          <ac:chgData name="COPPOLA Lucie" userId="S::lcoppola@metropoletpm.fr::b6f90f62-8022-4c83-9c20-4b2897c2fcb7" providerId="AD" clId="Web-{AA019333-0270-EF10-2DDB-D6A6E0650615}" dt="2019-12-04T13:44:37.334" v="214" actId="1076"/>
          <ac:spMkLst>
            <pc:docMk/>
            <pc:sldMk cId="3764316299" sldId="271"/>
            <ac:spMk id="5" creationId="{0BC6D4EA-E52A-4CF5-929B-3D65A30E1B1F}"/>
          </ac:spMkLst>
        </pc:spChg>
        <pc:spChg chg="mod">
          <ac:chgData name="COPPOLA Lucie" userId="S::lcoppola@metropoletpm.fr::b6f90f62-8022-4c83-9c20-4b2897c2fcb7" providerId="AD" clId="Web-{AA019333-0270-EF10-2DDB-D6A6E0650615}" dt="2019-12-04T13:48:09.926" v="227" actId="20577"/>
          <ac:spMkLst>
            <pc:docMk/>
            <pc:sldMk cId="3764316299" sldId="271"/>
            <ac:spMk id="6" creationId="{00000000-0000-0000-0000-000000000000}"/>
          </ac:spMkLst>
        </pc:spChg>
        <pc:spChg chg="del">
          <ac:chgData name="COPPOLA Lucie" userId="S::lcoppola@metropoletpm.fr::b6f90f62-8022-4c83-9c20-4b2897c2fcb7" providerId="AD" clId="Web-{AA019333-0270-EF10-2DDB-D6A6E0650615}" dt="2019-12-04T13:38:11.307" v="171"/>
          <ac:spMkLst>
            <pc:docMk/>
            <pc:sldMk cId="3764316299" sldId="271"/>
            <ac:spMk id="12" creationId="{00000000-0000-0000-0000-000000000000}"/>
          </ac:spMkLst>
        </pc:spChg>
        <pc:spChg chg="add mod">
          <ac:chgData name="COPPOLA Lucie" userId="S::lcoppola@metropoletpm.fr::b6f90f62-8022-4c83-9c20-4b2897c2fcb7" providerId="AD" clId="Web-{AA019333-0270-EF10-2DDB-D6A6E0650615}" dt="2019-12-04T13:44:55.428" v="220" actId="1076"/>
          <ac:spMkLst>
            <pc:docMk/>
            <pc:sldMk cId="3764316299" sldId="271"/>
            <ac:spMk id="13" creationId="{3562961D-F1DB-4A0F-8C65-BAA7F35AF3FC}"/>
          </ac:spMkLst>
        </pc:spChg>
      </pc:sldChg>
      <pc:sldChg chg="modSp">
        <pc:chgData name="COPPOLA Lucie" userId="S::lcoppola@metropoletpm.fr::b6f90f62-8022-4c83-9c20-4b2897c2fcb7" providerId="AD" clId="Web-{AA019333-0270-EF10-2DDB-D6A6E0650615}" dt="2019-12-04T13:16:38.788" v="0" actId="20577"/>
        <pc:sldMkLst>
          <pc:docMk/>
          <pc:sldMk cId="4216201525" sldId="316"/>
        </pc:sldMkLst>
        <pc:spChg chg="mod">
          <ac:chgData name="COPPOLA Lucie" userId="S::lcoppola@metropoletpm.fr::b6f90f62-8022-4c83-9c20-4b2897c2fcb7" providerId="AD" clId="Web-{AA019333-0270-EF10-2DDB-D6A6E0650615}" dt="2019-12-04T13:16:38.788" v="0" actId="20577"/>
          <ac:spMkLst>
            <pc:docMk/>
            <pc:sldMk cId="4216201525" sldId="316"/>
            <ac:spMk id="7" creationId="{00000000-0000-0000-0000-000000000000}"/>
          </ac:spMkLst>
        </pc:spChg>
      </pc:sldChg>
      <pc:sldChg chg="addSp modSp">
        <pc:chgData name="COPPOLA Lucie" userId="S::lcoppola@metropoletpm.fr::b6f90f62-8022-4c83-9c20-4b2897c2fcb7" providerId="AD" clId="Web-{AA019333-0270-EF10-2DDB-D6A6E0650615}" dt="2019-12-04T13:23:20.003" v="156" actId="20577"/>
        <pc:sldMkLst>
          <pc:docMk/>
          <pc:sldMk cId="3704835654" sldId="317"/>
        </pc:sldMkLst>
        <pc:spChg chg="mod">
          <ac:chgData name="COPPOLA Lucie" userId="S::lcoppola@metropoletpm.fr::b6f90f62-8022-4c83-9c20-4b2897c2fcb7" providerId="AD" clId="Web-{AA019333-0270-EF10-2DDB-D6A6E0650615}" dt="2019-12-04T13:21:44.004" v="115" actId="14100"/>
          <ac:spMkLst>
            <pc:docMk/>
            <pc:sldMk cId="3704835654" sldId="317"/>
            <ac:spMk id="2" creationId="{00000000-0000-0000-0000-000000000000}"/>
          </ac:spMkLst>
        </pc:spChg>
        <pc:spChg chg="add mod">
          <ac:chgData name="COPPOLA Lucie" userId="S::lcoppola@metropoletpm.fr::b6f90f62-8022-4c83-9c20-4b2897c2fcb7" providerId="AD" clId="Web-{AA019333-0270-EF10-2DDB-D6A6E0650615}" dt="2019-12-04T13:23:20.003" v="156" actId="20577"/>
          <ac:spMkLst>
            <pc:docMk/>
            <pc:sldMk cId="3704835654" sldId="317"/>
            <ac:spMk id="5" creationId="{BCFA6A76-3A54-4A47-B42D-2D1A9BAAF063}"/>
          </ac:spMkLst>
        </pc:spChg>
        <pc:picChg chg="mod">
          <ac:chgData name="COPPOLA Lucie" userId="S::lcoppola@metropoletpm.fr::b6f90f62-8022-4c83-9c20-4b2897c2fcb7" providerId="AD" clId="Web-{AA019333-0270-EF10-2DDB-D6A6E0650615}" dt="2019-12-04T13:21:58.019" v="118" actId="1076"/>
          <ac:picMkLst>
            <pc:docMk/>
            <pc:sldMk cId="3704835654" sldId="317"/>
            <ac:picMk id="8" creationId="{00000000-0000-0000-0000-000000000000}"/>
          </ac:picMkLst>
        </pc:picChg>
      </pc:sldChg>
      <pc:sldChg chg="addSp delSp modSp">
        <pc:chgData name="COPPOLA Lucie" userId="S::lcoppola@metropoletpm.fr::b6f90f62-8022-4c83-9c20-4b2897c2fcb7" providerId="AD" clId="Web-{AA019333-0270-EF10-2DDB-D6A6E0650615}" dt="2019-12-04T13:25:22.783" v="168" actId="14100"/>
        <pc:sldMkLst>
          <pc:docMk/>
          <pc:sldMk cId="4161335342" sldId="318"/>
        </pc:sldMkLst>
        <pc:spChg chg="del mod">
          <ac:chgData name="COPPOLA Lucie" userId="S::lcoppola@metropoletpm.fr::b6f90f62-8022-4c83-9c20-4b2897c2fcb7" providerId="AD" clId="Web-{AA019333-0270-EF10-2DDB-D6A6E0650615}" dt="2019-12-04T13:23:44.175" v="157"/>
          <ac:spMkLst>
            <pc:docMk/>
            <pc:sldMk cId="4161335342" sldId="318"/>
            <ac:spMk id="2" creationId="{00000000-0000-0000-0000-000000000000}"/>
          </ac:spMkLst>
        </pc:spChg>
        <pc:spChg chg="add mod">
          <ac:chgData name="COPPOLA Lucie" userId="S::lcoppola@metropoletpm.fr::b6f90f62-8022-4c83-9c20-4b2897c2fcb7" providerId="AD" clId="Web-{AA019333-0270-EF10-2DDB-D6A6E0650615}" dt="2019-12-04T13:18:31.474" v="45"/>
          <ac:spMkLst>
            <pc:docMk/>
            <pc:sldMk cId="4161335342" sldId="318"/>
            <ac:spMk id="5" creationId="{70F37A6A-5EFD-4B1C-955E-804372D8B89A}"/>
          </ac:spMkLst>
        </pc:spChg>
        <pc:spChg chg="mod">
          <ac:chgData name="COPPOLA Lucie" userId="S::lcoppola@metropoletpm.fr::b6f90f62-8022-4c83-9c20-4b2897c2fcb7" providerId="AD" clId="Web-{AA019333-0270-EF10-2DDB-D6A6E0650615}" dt="2019-12-04T13:17:40.398" v="34" actId="1076"/>
          <ac:spMkLst>
            <pc:docMk/>
            <pc:sldMk cId="4161335342" sldId="318"/>
            <ac:spMk id="7" creationId="{00000000-0000-0000-0000-000000000000}"/>
          </ac:spMkLst>
        </pc:spChg>
        <pc:spChg chg="mod">
          <ac:chgData name="COPPOLA Lucie" userId="S::lcoppola@metropoletpm.fr::b6f90f62-8022-4c83-9c20-4b2897c2fcb7" providerId="AD" clId="Web-{AA019333-0270-EF10-2DDB-D6A6E0650615}" dt="2019-12-04T13:17:40.412" v="35" actId="1076"/>
          <ac:spMkLst>
            <pc:docMk/>
            <pc:sldMk cId="4161335342" sldId="318"/>
            <ac:spMk id="9" creationId="{00000000-0000-0000-0000-000000000000}"/>
          </ac:spMkLst>
        </pc:spChg>
        <pc:spChg chg="add del mod">
          <ac:chgData name="COPPOLA Lucie" userId="S::lcoppola@metropoletpm.fr::b6f90f62-8022-4c83-9c20-4b2897c2fcb7" providerId="AD" clId="Web-{AA019333-0270-EF10-2DDB-D6A6E0650615}" dt="2019-12-04T13:23:59.612" v="161"/>
          <ac:spMkLst>
            <pc:docMk/>
            <pc:sldMk cId="4161335342" sldId="318"/>
            <ac:spMk id="10" creationId="{E53DBE04-BE9F-40FB-97C0-DF8242651A51}"/>
          </ac:spMkLst>
        </pc:spChg>
        <pc:spChg chg="add del">
          <ac:chgData name="COPPOLA Lucie" userId="S::lcoppola@metropoletpm.fr::b6f90f62-8022-4c83-9c20-4b2897c2fcb7" providerId="AD" clId="Web-{AA019333-0270-EF10-2DDB-D6A6E0650615}" dt="2019-12-04T13:23:56.972" v="160"/>
          <ac:spMkLst>
            <pc:docMk/>
            <pc:sldMk cId="4161335342" sldId="318"/>
            <ac:spMk id="13" creationId="{F6495AFD-6259-471E-9558-4F770C1776F6}"/>
          </ac:spMkLst>
        </pc:spChg>
        <pc:spChg chg="add">
          <ac:chgData name="COPPOLA Lucie" userId="S::lcoppola@metropoletpm.fr::b6f90f62-8022-4c83-9c20-4b2897c2fcb7" providerId="AD" clId="Web-{AA019333-0270-EF10-2DDB-D6A6E0650615}" dt="2019-12-04T13:23:44.440" v="159"/>
          <ac:spMkLst>
            <pc:docMk/>
            <pc:sldMk cId="4161335342" sldId="318"/>
            <ac:spMk id="15" creationId="{05D4A702-D6EC-4068-AF2F-5932BC428434}"/>
          </ac:spMkLst>
        </pc:spChg>
        <pc:spChg chg="add mod">
          <ac:chgData name="COPPOLA Lucie" userId="S::lcoppola@metropoletpm.fr::b6f90f62-8022-4c83-9c20-4b2897c2fcb7" providerId="AD" clId="Web-{AA019333-0270-EF10-2DDB-D6A6E0650615}" dt="2019-12-04T13:25:22.783" v="168" actId="14100"/>
          <ac:spMkLst>
            <pc:docMk/>
            <pc:sldMk cId="4161335342" sldId="318"/>
            <ac:spMk id="17" creationId="{B06A2EA8-B028-4B7D-980B-71531E602550}"/>
          </ac:spMkLst>
        </pc:spChg>
        <pc:picChg chg="mod">
          <ac:chgData name="COPPOLA Lucie" userId="S::lcoppola@metropoletpm.fr::b6f90f62-8022-4c83-9c20-4b2897c2fcb7" providerId="AD" clId="Web-{AA019333-0270-EF10-2DDB-D6A6E0650615}" dt="2019-12-04T13:17:45.475" v="36" actId="1076"/>
          <ac:picMkLst>
            <pc:docMk/>
            <pc:sldMk cId="4161335342" sldId="318"/>
            <ac:picMk id="6" creationId="{00000000-0000-0000-0000-000000000000}"/>
          </ac:picMkLst>
        </pc:picChg>
      </pc:sldChg>
      <pc:sldChg chg="addSp delSp modSp">
        <pc:chgData name="COPPOLA Lucie" userId="S::lcoppola@metropoletpm.fr::b6f90f62-8022-4c83-9c20-4b2897c2fcb7" providerId="AD" clId="Web-{AA019333-0270-EF10-2DDB-D6A6E0650615}" dt="2019-12-04T13:25:30.673" v="170"/>
        <pc:sldMkLst>
          <pc:docMk/>
          <pc:sldMk cId="1557274961" sldId="319"/>
        </pc:sldMkLst>
        <pc:spChg chg="del">
          <ac:chgData name="COPPOLA Lucie" userId="S::lcoppola@metropoletpm.fr::b6f90f62-8022-4c83-9c20-4b2897c2fcb7" providerId="AD" clId="Web-{AA019333-0270-EF10-2DDB-D6A6E0650615}" dt="2019-12-04T13:18:47.146" v="46"/>
          <ac:spMkLst>
            <pc:docMk/>
            <pc:sldMk cId="1557274961" sldId="319"/>
            <ac:spMk id="2" creationId="{00000000-0000-0000-0000-000000000000}"/>
          </ac:spMkLst>
        </pc:spChg>
        <pc:spChg chg="mod">
          <ac:chgData name="COPPOLA Lucie" userId="S::lcoppola@metropoletpm.fr::b6f90f62-8022-4c83-9c20-4b2897c2fcb7" providerId="AD" clId="Web-{AA019333-0270-EF10-2DDB-D6A6E0650615}" dt="2019-12-04T13:20:31.973" v="100" actId="20577"/>
          <ac:spMkLst>
            <pc:docMk/>
            <pc:sldMk cId="1557274961" sldId="319"/>
            <ac:spMk id="6" creationId="{FCA2F6BF-BCC5-4B6E-A588-49881CB68436}"/>
          </ac:spMkLst>
        </pc:spChg>
        <pc:spChg chg="add del mod">
          <ac:chgData name="COPPOLA Lucie" userId="S::lcoppola@metropoletpm.fr::b6f90f62-8022-4c83-9c20-4b2897c2fcb7" providerId="AD" clId="Web-{AA019333-0270-EF10-2DDB-D6A6E0650615}" dt="2019-12-04T13:18:56.021" v="49"/>
          <ac:spMkLst>
            <pc:docMk/>
            <pc:sldMk cId="1557274961" sldId="319"/>
            <ac:spMk id="9" creationId="{3DBCAA95-BBAA-41CA-91E9-43F3B4C6A079}"/>
          </ac:spMkLst>
        </pc:spChg>
        <pc:spChg chg="mod">
          <ac:chgData name="COPPOLA Lucie" userId="S::lcoppola@metropoletpm.fr::b6f90f62-8022-4c83-9c20-4b2897c2fcb7" providerId="AD" clId="Web-{AA019333-0270-EF10-2DDB-D6A6E0650615}" dt="2019-12-04T13:19:52.005" v="88" actId="20577"/>
          <ac:spMkLst>
            <pc:docMk/>
            <pc:sldMk cId="1557274961" sldId="319"/>
            <ac:spMk id="10" creationId="{00000000-0000-0000-0000-000000000000}"/>
          </ac:spMkLst>
        </pc:spChg>
        <pc:spChg chg="mod">
          <ac:chgData name="COPPOLA Lucie" userId="S::lcoppola@metropoletpm.fr::b6f90f62-8022-4c83-9c20-4b2897c2fcb7" providerId="AD" clId="Web-{AA019333-0270-EF10-2DDB-D6A6E0650615}" dt="2019-12-04T13:20:42.568" v="107" actId="20577"/>
          <ac:spMkLst>
            <pc:docMk/>
            <pc:sldMk cId="1557274961" sldId="319"/>
            <ac:spMk id="11" creationId="{00000000-0000-0000-0000-000000000000}"/>
          </ac:spMkLst>
        </pc:spChg>
        <pc:spChg chg="add del">
          <ac:chgData name="COPPOLA Lucie" userId="S::lcoppola@metropoletpm.fr::b6f90f62-8022-4c83-9c20-4b2897c2fcb7" providerId="AD" clId="Web-{AA019333-0270-EF10-2DDB-D6A6E0650615}" dt="2019-12-04T13:18:52.474" v="48"/>
          <ac:spMkLst>
            <pc:docMk/>
            <pc:sldMk cId="1557274961" sldId="319"/>
            <ac:spMk id="14" creationId="{29F72515-D53D-4C27-B235-68BA74F992E5}"/>
          </ac:spMkLst>
        </pc:spChg>
        <pc:spChg chg="add del mod">
          <ac:chgData name="COPPOLA Lucie" userId="S::lcoppola@metropoletpm.fr::b6f90f62-8022-4c83-9c20-4b2897c2fcb7" providerId="AD" clId="Web-{AA019333-0270-EF10-2DDB-D6A6E0650615}" dt="2019-12-04T13:24:45.221" v="163"/>
          <ac:spMkLst>
            <pc:docMk/>
            <pc:sldMk cId="1557274961" sldId="319"/>
            <ac:spMk id="16" creationId="{6E0B80EA-EFE0-49E3-82EC-F67DA7D54454}"/>
          </ac:spMkLst>
        </pc:spChg>
        <pc:spChg chg="add del mod">
          <ac:chgData name="COPPOLA Lucie" userId="S::lcoppola@metropoletpm.fr::b6f90f62-8022-4c83-9c20-4b2897c2fcb7" providerId="AD" clId="Web-{AA019333-0270-EF10-2DDB-D6A6E0650615}" dt="2019-12-04T13:25:11.971" v="167"/>
          <ac:spMkLst>
            <pc:docMk/>
            <pc:sldMk cId="1557274961" sldId="319"/>
            <ac:spMk id="18" creationId="{F50BF4E9-8F6B-4434-9336-95FDDBC73CD8}"/>
          </ac:spMkLst>
        </pc:spChg>
        <pc:spChg chg="add mod">
          <ac:chgData name="COPPOLA Lucie" userId="S::lcoppola@metropoletpm.fr::b6f90f62-8022-4c83-9c20-4b2897c2fcb7" providerId="AD" clId="Web-{AA019333-0270-EF10-2DDB-D6A6E0650615}" dt="2019-12-04T13:25:08.957" v="166" actId="20577"/>
          <ac:spMkLst>
            <pc:docMk/>
            <pc:sldMk cId="1557274961" sldId="319"/>
            <ac:spMk id="20" creationId="{EBD35239-2F5F-4410-A07D-1D20C5794468}"/>
          </ac:spMkLst>
        </pc:spChg>
        <pc:spChg chg="add">
          <ac:chgData name="COPPOLA Lucie" userId="S::lcoppola@metropoletpm.fr::b6f90f62-8022-4c83-9c20-4b2897c2fcb7" providerId="AD" clId="Web-{AA019333-0270-EF10-2DDB-D6A6E0650615}" dt="2019-12-04T13:25:30.658" v="169"/>
          <ac:spMkLst>
            <pc:docMk/>
            <pc:sldMk cId="1557274961" sldId="319"/>
            <ac:spMk id="22" creationId="{932F73FF-DF80-4B8A-8119-364A0926EC4F}"/>
          </ac:spMkLst>
        </pc:spChg>
        <pc:spChg chg="add mod">
          <ac:chgData name="COPPOLA Lucie" userId="S::lcoppola@metropoletpm.fr::b6f90f62-8022-4c83-9c20-4b2897c2fcb7" providerId="AD" clId="Web-{AA019333-0270-EF10-2DDB-D6A6E0650615}" dt="2019-12-04T13:25:30.673" v="170"/>
          <ac:spMkLst>
            <pc:docMk/>
            <pc:sldMk cId="1557274961" sldId="319"/>
            <ac:spMk id="24" creationId="{FB1EA6A2-64D2-4851-BBC6-08BC15DFB9AC}"/>
          </ac:spMkLst>
        </pc:spChg>
        <pc:picChg chg="mod">
          <ac:chgData name="COPPOLA Lucie" userId="S::lcoppola@metropoletpm.fr::b6f90f62-8022-4c83-9c20-4b2897c2fcb7" providerId="AD" clId="Web-{AA019333-0270-EF10-2DDB-D6A6E0650615}" dt="2019-12-04T13:19:40.489" v="82" actId="1076"/>
          <ac:picMkLst>
            <pc:docMk/>
            <pc:sldMk cId="1557274961" sldId="319"/>
            <ac:picMk id="8" creationId="{00000000-0000-0000-0000-000000000000}"/>
          </ac:picMkLst>
        </pc:picChg>
        <pc:picChg chg="mod">
          <ac:chgData name="COPPOLA Lucie" userId="S::lcoppola@metropoletpm.fr::b6f90f62-8022-4c83-9c20-4b2897c2fcb7" providerId="AD" clId="Web-{AA019333-0270-EF10-2DDB-D6A6E0650615}" dt="2019-12-04T13:20:45.145" v="110" actId="1076"/>
          <ac:picMkLst>
            <pc:docMk/>
            <pc:sldMk cId="1557274961" sldId="319"/>
            <ac:picMk id="12" creationId="{00000000-0000-0000-0000-000000000000}"/>
          </ac:picMkLst>
        </pc:picChg>
      </pc:sldChg>
    </pc:docChg>
  </pc:docChgLst>
  <pc:docChgLst>
    <pc:chgData name="COPPOLA Lucie" userId="S::lcoppola@metropoletpm.fr::b6f90f62-8022-4c83-9c20-4b2897c2fcb7" providerId="AD" clId="Web-{74A408A6-83E6-632B-F739-E6AF69632880}"/>
    <pc:docChg chg="modSld">
      <pc:chgData name="COPPOLA Lucie" userId="S::lcoppola@metropoletpm.fr::b6f90f62-8022-4c83-9c20-4b2897c2fcb7" providerId="AD" clId="Web-{74A408A6-83E6-632B-F739-E6AF69632880}" dt="2019-12-04T13:56:46.890" v="106"/>
      <pc:docMkLst>
        <pc:docMk/>
      </pc:docMkLst>
      <pc:sldChg chg="modSp">
        <pc:chgData name="COPPOLA Lucie" userId="S::lcoppola@metropoletpm.fr::b6f90f62-8022-4c83-9c20-4b2897c2fcb7" providerId="AD" clId="Web-{74A408A6-83E6-632B-F739-E6AF69632880}" dt="2019-12-04T13:56:10.515" v="104" actId="20577"/>
        <pc:sldMkLst>
          <pc:docMk/>
          <pc:sldMk cId="3764316299" sldId="271"/>
        </pc:sldMkLst>
        <pc:spChg chg="mod">
          <ac:chgData name="COPPOLA Lucie" userId="S::lcoppola@metropoletpm.fr::b6f90f62-8022-4c83-9c20-4b2897c2fcb7" providerId="AD" clId="Web-{74A408A6-83E6-632B-F739-E6AF69632880}" dt="2019-12-04T13:56:10.515" v="104" actId="20577"/>
          <ac:spMkLst>
            <pc:docMk/>
            <pc:sldMk cId="3764316299" sldId="271"/>
            <ac:spMk id="6" creationId="{00000000-0000-0000-0000-000000000000}"/>
          </ac:spMkLst>
        </pc:spChg>
        <pc:picChg chg="mod modCrop">
          <ac:chgData name="COPPOLA Lucie" userId="S::lcoppola@metropoletpm.fr::b6f90f62-8022-4c83-9c20-4b2897c2fcb7" providerId="AD" clId="Web-{74A408A6-83E6-632B-F739-E6AF69632880}" dt="2019-12-04T13:54:36.578" v="85" actId="1076"/>
          <ac:picMkLst>
            <pc:docMk/>
            <pc:sldMk cId="3764316299" sldId="271"/>
            <ac:picMk id="15" creationId="{00000000-0000-0000-0000-000000000000}"/>
          </ac:picMkLst>
        </pc:picChg>
        <pc:picChg chg="mod">
          <ac:chgData name="COPPOLA Lucie" userId="S::lcoppola@metropoletpm.fr::b6f90f62-8022-4c83-9c20-4b2897c2fcb7" providerId="AD" clId="Web-{74A408A6-83E6-632B-F739-E6AF69632880}" dt="2019-12-04T13:54:47.797" v="88" actId="1076"/>
          <ac:picMkLst>
            <pc:docMk/>
            <pc:sldMk cId="3764316299" sldId="271"/>
            <ac:picMk id="16" creationId="{00000000-0000-0000-0000-000000000000}"/>
          </ac:picMkLst>
        </pc:picChg>
        <pc:picChg chg="mod">
          <ac:chgData name="COPPOLA Lucie" userId="S::lcoppola@metropoletpm.fr::b6f90f62-8022-4c83-9c20-4b2897c2fcb7" providerId="AD" clId="Web-{74A408A6-83E6-632B-F739-E6AF69632880}" dt="2019-12-04T13:54:44.656" v="87" actId="1076"/>
          <ac:picMkLst>
            <pc:docMk/>
            <pc:sldMk cId="3764316299" sldId="271"/>
            <ac:picMk id="18" creationId="{00000000-0000-0000-0000-000000000000}"/>
          </ac:picMkLst>
        </pc:picChg>
      </pc:sldChg>
      <pc:sldChg chg="modSp">
        <pc:chgData name="COPPOLA Lucie" userId="S::lcoppola@metropoletpm.fr::b6f90f62-8022-4c83-9c20-4b2897c2fcb7" providerId="AD" clId="Web-{74A408A6-83E6-632B-F739-E6AF69632880}" dt="2019-12-04T13:56:46.890" v="106"/>
        <pc:sldMkLst>
          <pc:docMk/>
          <pc:sldMk cId="2352989730" sldId="301"/>
        </pc:sldMkLst>
        <pc:spChg chg="mod">
          <ac:chgData name="COPPOLA Lucie" userId="S::lcoppola@metropoletpm.fr::b6f90f62-8022-4c83-9c20-4b2897c2fcb7" providerId="AD" clId="Web-{74A408A6-83E6-632B-F739-E6AF69632880}" dt="2019-12-04T13:56:46.890" v="106"/>
          <ac:spMkLst>
            <pc:docMk/>
            <pc:sldMk cId="2352989730" sldId="301"/>
            <ac:spMk id="19" creationId="{28D7FF2F-85F3-4264-B4F9-4A95B650E453}"/>
          </ac:spMkLst>
        </pc:spChg>
      </pc:sldChg>
    </pc:docChg>
  </pc:docChgLst>
  <pc:docChgLst>
    <pc:chgData name="SARRO David" userId="S::dsarro@metropoletpm.fr::55813e38-df8c-42d9-931d-746c8ea17ad0" providerId="AD" clId="Web-{B990F844-978A-49D8-BB95-5FD7DEDBF396}"/>
    <pc:docChg chg="addSld delSld modSld">
      <pc:chgData name="SARRO David" userId="S::dsarro@metropoletpm.fr::55813e38-df8c-42d9-931d-746c8ea17ad0" providerId="AD" clId="Web-{B990F844-978A-49D8-BB95-5FD7DEDBF396}" dt="2019-05-21T15:17:06.913" v="405" actId="1076"/>
      <pc:docMkLst>
        <pc:docMk/>
      </pc:docMkLst>
      <pc:sldChg chg="addSp delSp modSp">
        <pc:chgData name="SARRO David" userId="S::dsarro@metropoletpm.fr::55813e38-df8c-42d9-931d-746c8ea17ad0" providerId="AD" clId="Web-{B990F844-978A-49D8-BB95-5FD7DEDBF396}" dt="2019-05-21T15:13:32.037" v="369" actId="1076"/>
        <pc:sldMkLst>
          <pc:docMk/>
          <pc:sldMk cId="2944264827" sldId="287"/>
        </pc:sldMkLst>
        <pc:spChg chg="mod">
          <ac:chgData name="SARRO David" userId="S::dsarro@metropoletpm.fr::55813e38-df8c-42d9-931d-746c8ea17ad0" providerId="AD" clId="Web-{B990F844-978A-49D8-BB95-5FD7DEDBF396}" dt="2019-05-21T14:52:27.701" v="243" actId="20577"/>
          <ac:spMkLst>
            <pc:docMk/>
            <pc:sldMk cId="2944264827" sldId="287"/>
            <ac:spMk id="6" creationId="{00000000-0000-0000-0000-000000000000}"/>
          </ac:spMkLst>
        </pc:spChg>
        <pc:spChg chg="mod ord">
          <ac:chgData name="SARRO David" userId="S::dsarro@metropoletpm.fr::55813e38-df8c-42d9-931d-746c8ea17ad0" providerId="AD" clId="Web-{B990F844-978A-49D8-BB95-5FD7DEDBF396}" dt="2019-05-21T15:13:32.037" v="369" actId="1076"/>
          <ac:spMkLst>
            <pc:docMk/>
            <pc:sldMk cId="2944264827" sldId="287"/>
            <ac:spMk id="11" creationId="{24B96D05-3541-4293-9BF5-584B60A23DD1}"/>
          </ac:spMkLst>
        </pc:spChg>
        <pc:spChg chg="del mod">
          <ac:chgData name="SARRO David" userId="S::dsarro@metropoletpm.fr::55813e38-df8c-42d9-931d-746c8ea17ad0" providerId="AD" clId="Web-{B990F844-978A-49D8-BB95-5FD7DEDBF396}" dt="2019-05-21T14:53:32.154" v="250"/>
          <ac:spMkLst>
            <pc:docMk/>
            <pc:sldMk cId="2944264827" sldId="287"/>
            <ac:spMk id="15" creationId="{241C1984-0558-423B-9423-8FA134D42497}"/>
          </ac:spMkLst>
        </pc:spChg>
        <pc:picChg chg="del">
          <ac:chgData name="SARRO David" userId="S::dsarro@metropoletpm.fr::55813e38-df8c-42d9-931d-746c8ea17ad0" providerId="AD" clId="Web-{B990F844-978A-49D8-BB95-5FD7DEDBF396}" dt="2019-05-21T14:52:31.014" v="244"/>
          <ac:picMkLst>
            <pc:docMk/>
            <pc:sldMk cId="2944264827" sldId="287"/>
            <ac:picMk id="2" creationId="{8FA226B8-2F61-46E0-8520-1C0413BC4D66}"/>
          </ac:picMkLst>
        </pc:picChg>
        <pc:picChg chg="add mod ord">
          <ac:chgData name="SARRO David" userId="S::dsarro@metropoletpm.fr::55813e38-df8c-42d9-931d-746c8ea17ad0" providerId="AD" clId="Web-{B990F844-978A-49D8-BB95-5FD7DEDBF396}" dt="2019-05-21T15:13:25.412" v="368" actId="1076"/>
          <ac:picMkLst>
            <pc:docMk/>
            <pc:sldMk cId="2944264827" sldId="287"/>
            <ac:picMk id="7" creationId="{D10FB308-103F-48BB-B743-C6956F5C489F}"/>
          </ac:picMkLst>
        </pc:picChg>
        <pc:picChg chg="del">
          <ac:chgData name="SARRO David" userId="S::dsarro@metropoletpm.fr::55813e38-df8c-42d9-931d-746c8ea17ad0" providerId="AD" clId="Web-{B990F844-978A-49D8-BB95-5FD7DEDBF396}" dt="2019-05-21T14:56:53.921" v="257"/>
          <ac:picMkLst>
            <pc:docMk/>
            <pc:sldMk cId="2944264827" sldId="287"/>
            <ac:picMk id="8" creationId="{6375EB36-D855-487A-B7F7-858636F6563F}"/>
          </ac:picMkLst>
        </pc:picChg>
        <pc:picChg chg="del">
          <ac:chgData name="SARRO David" userId="S::dsarro@metropoletpm.fr::55813e38-df8c-42d9-931d-746c8ea17ad0" providerId="AD" clId="Web-{B990F844-978A-49D8-BB95-5FD7DEDBF396}" dt="2019-05-21T14:57:08.765" v="261"/>
          <ac:picMkLst>
            <pc:docMk/>
            <pc:sldMk cId="2944264827" sldId="287"/>
            <ac:picMk id="10" creationId="{3CE25A37-0ED3-4D1F-A3F3-90DFF1BD79CD}"/>
          </ac:picMkLst>
        </pc:picChg>
        <pc:picChg chg="add mod">
          <ac:chgData name="SARRO David" userId="S::dsarro@metropoletpm.fr::55813e38-df8c-42d9-931d-746c8ea17ad0" providerId="AD" clId="Web-{B990F844-978A-49D8-BB95-5FD7DEDBF396}" dt="2019-05-21T14:57:04.577" v="260" actId="1076"/>
          <ac:picMkLst>
            <pc:docMk/>
            <pc:sldMk cId="2944264827" sldId="287"/>
            <ac:picMk id="12" creationId="{338D9246-3E31-4C71-82F8-157E5865E0F1}"/>
          </ac:picMkLst>
        </pc:picChg>
        <pc:picChg chg="del">
          <ac:chgData name="SARRO David" userId="S::dsarro@metropoletpm.fr::55813e38-df8c-42d9-931d-746c8ea17ad0" providerId="AD" clId="Web-{B990F844-978A-49D8-BB95-5FD7DEDBF396}" dt="2019-05-21T14:57:09.906" v="262"/>
          <ac:picMkLst>
            <pc:docMk/>
            <pc:sldMk cId="2944264827" sldId="287"/>
            <ac:picMk id="13" creationId="{B9F93CCD-A146-4475-8833-DECB13C35B0C}"/>
          </ac:picMkLst>
        </pc:picChg>
        <pc:picChg chg="add mod">
          <ac:chgData name="SARRO David" userId="S::dsarro@metropoletpm.fr::55813e38-df8c-42d9-931d-746c8ea17ad0" providerId="AD" clId="Web-{B990F844-978A-49D8-BB95-5FD7DEDBF396}" dt="2019-05-21T14:58:46.813" v="265" actId="1076"/>
          <ac:picMkLst>
            <pc:docMk/>
            <pc:sldMk cId="2944264827" sldId="287"/>
            <ac:picMk id="16" creationId="{64F3508B-2AA1-4019-87D8-B41F0002E4D3}"/>
          </ac:picMkLst>
        </pc:picChg>
        <pc:picChg chg="add mod">
          <ac:chgData name="SARRO David" userId="S::dsarro@metropoletpm.fr::55813e38-df8c-42d9-931d-746c8ea17ad0" providerId="AD" clId="Web-{B990F844-978A-49D8-BB95-5FD7DEDBF396}" dt="2019-05-21T15:11:36.661" v="342" actId="14100"/>
          <ac:picMkLst>
            <pc:docMk/>
            <pc:sldMk cId="2944264827" sldId="287"/>
            <ac:picMk id="18" creationId="{A1272605-BB1C-46B5-B1D9-F887F6243653}"/>
          </ac:picMkLst>
        </pc:picChg>
      </pc:sldChg>
      <pc:sldChg chg="del">
        <pc:chgData name="SARRO David" userId="S::dsarro@metropoletpm.fr::55813e38-df8c-42d9-931d-746c8ea17ad0" providerId="AD" clId="Web-{B990F844-978A-49D8-BB95-5FD7DEDBF396}" dt="2019-05-21T14:33:45.365" v="0"/>
        <pc:sldMkLst>
          <pc:docMk/>
          <pc:sldMk cId="2427183121" sldId="291"/>
        </pc:sldMkLst>
      </pc:sldChg>
      <pc:sldChg chg="modSp">
        <pc:chgData name="SARRO David" userId="S::dsarro@metropoletpm.fr::55813e38-df8c-42d9-931d-746c8ea17ad0" providerId="AD" clId="Web-{B990F844-978A-49D8-BB95-5FD7DEDBF396}" dt="2019-05-21T14:50:59.888" v="187" actId="20577"/>
        <pc:sldMkLst>
          <pc:docMk/>
          <pc:sldMk cId="610769988" sldId="299"/>
        </pc:sldMkLst>
        <pc:spChg chg="mod">
          <ac:chgData name="SARRO David" userId="S::dsarro@metropoletpm.fr::55813e38-df8c-42d9-931d-746c8ea17ad0" providerId="AD" clId="Web-{B990F844-978A-49D8-BB95-5FD7DEDBF396}" dt="2019-05-21T14:50:59.888" v="187" actId="20577"/>
          <ac:spMkLst>
            <pc:docMk/>
            <pc:sldMk cId="610769988" sldId="299"/>
            <ac:spMk id="6" creationId="{00000000-0000-0000-0000-000000000000}"/>
          </ac:spMkLst>
        </pc:spChg>
      </pc:sldChg>
      <pc:sldChg chg="addSp delSp modSp add replId">
        <pc:chgData name="SARRO David" userId="S::dsarro@metropoletpm.fr::55813e38-df8c-42d9-931d-746c8ea17ad0" providerId="AD" clId="Web-{B990F844-978A-49D8-BB95-5FD7DEDBF396}" dt="2019-05-21T15:17:06.913" v="405" actId="1076"/>
        <pc:sldMkLst>
          <pc:docMk/>
          <pc:sldMk cId="1562950109" sldId="312"/>
        </pc:sldMkLst>
        <pc:spChg chg="mod">
          <ac:chgData name="SARRO David" userId="S::dsarro@metropoletpm.fr::55813e38-df8c-42d9-931d-746c8ea17ad0" providerId="AD" clId="Web-{B990F844-978A-49D8-BB95-5FD7DEDBF396}" dt="2019-05-21T14:36:29.960" v="38" actId="20577"/>
          <ac:spMkLst>
            <pc:docMk/>
            <pc:sldMk cId="1562950109" sldId="312"/>
            <ac:spMk id="6" creationId="{00000000-0000-0000-0000-000000000000}"/>
          </ac:spMkLst>
        </pc:spChg>
        <pc:spChg chg="del mod">
          <ac:chgData name="SARRO David" userId="S::dsarro@metropoletpm.fr::55813e38-df8c-42d9-931d-746c8ea17ad0" providerId="AD" clId="Web-{B990F844-978A-49D8-BB95-5FD7DEDBF396}" dt="2019-05-21T15:14:54.522" v="394"/>
          <ac:spMkLst>
            <pc:docMk/>
            <pc:sldMk cId="1562950109" sldId="312"/>
            <ac:spMk id="8" creationId="{D34763E1-97A0-473C-B460-306F21F2A6DA}"/>
          </ac:spMkLst>
        </pc:spChg>
        <pc:spChg chg="del mod">
          <ac:chgData name="SARRO David" userId="S::dsarro@metropoletpm.fr::55813e38-df8c-42d9-931d-746c8ea17ad0" providerId="AD" clId="Web-{B990F844-978A-49D8-BB95-5FD7DEDBF396}" dt="2019-05-21T15:15:02.991" v="398"/>
          <ac:spMkLst>
            <pc:docMk/>
            <pc:sldMk cId="1562950109" sldId="312"/>
            <ac:spMk id="9" creationId="{046E7E9D-82B5-4A11-B703-9827E166E053}"/>
          </ac:spMkLst>
        </pc:spChg>
        <pc:spChg chg="add mod">
          <ac:chgData name="SARRO David" userId="S::dsarro@metropoletpm.fr::55813e38-df8c-42d9-931d-746c8ea17ad0" providerId="AD" clId="Web-{B990F844-978A-49D8-BB95-5FD7DEDBF396}" dt="2019-05-21T15:16:57.101" v="402" actId="1076"/>
          <ac:spMkLst>
            <pc:docMk/>
            <pc:sldMk cId="1562950109" sldId="312"/>
            <ac:spMk id="14" creationId="{475813A6-FA31-4172-B5F8-BE9D6B6DC3C6}"/>
          </ac:spMkLst>
        </pc:spChg>
        <pc:spChg chg="del">
          <ac:chgData name="SARRO David" userId="S::dsarro@metropoletpm.fr::55813e38-df8c-42d9-931d-746c8ea17ad0" providerId="AD" clId="Web-{B990F844-978A-49D8-BB95-5FD7DEDBF396}" dt="2019-05-21T14:38:20.211" v="55"/>
          <ac:spMkLst>
            <pc:docMk/>
            <pc:sldMk cId="1562950109" sldId="312"/>
            <ac:spMk id="17" creationId="{B4D7B38F-7A4D-47BF-8BE0-07B435817636}"/>
          </ac:spMkLst>
        </pc:spChg>
        <pc:spChg chg="del">
          <ac:chgData name="SARRO David" userId="S::dsarro@metropoletpm.fr::55813e38-df8c-42d9-931d-746c8ea17ad0" providerId="AD" clId="Web-{B990F844-978A-49D8-BB95-5FD7DEDBF396}" dt="2019-05-21T14:38:16.867" v="53"/>
          <ac:spMkLst>
            <pc:docMk/>
            <pc:sldMk cId="1562950109" sldId="312"/>
            <ac:spMk id="19" creationId="{28D7FF2F-85F3-4264-B4F9-4A95B650E453}"/>
          </ac:spMkLst>
        </pc:spChg>
        <pc:picChg chg="del">
          <ac:chgData name="SARRO David" userId="S::dsarro@metropoletpm.fr::55813e38-df8c-42d9-931d-746c8ea17ad0" providerId="AD" clId="Web-{B990F844-978A-49D8-BB95-5FD7DEDBF396}" dt="2019-05-21T14:36:31.132" v="39"/>
          <ac:picMkLst>
            <pc:docMk/>
            <pc:sldMk cId="1562950109" sldId="312"/>
            <ac:picMk id="2" creationId="{598B2F9A-D6D0-4984-9B05-AA8AC6319ED5}"/>
          </ac:picMkLst>
        </pc:picChg>
        <pc:picChg chg="add mod ord">
          <ac:chgData name="SARRO David" userId="S::dsarro@metropoletpm.fr::55813e38-df8c-42d9-931d-746c8ea17ad0" providerId="AD" clId="Web-{B990F844-978A-49D8-BB95-5FD7DEDBF396}" dt="2019-05-21T15:17:06.913" v="405" actId="1076"/>
          <ac:picMkLst>
            <pc:docMk/>
            <pc:sldMk cId="1562950109" sldId="312"/>
            <ac:picMk id="7" creationId="{BFF7E0C5-B7FE-4DB9-8EEB-75D43A413B72}"/>
          </ac:picMkLst>
        </pc:picChg>
        <pc:picChg chg="del">
          <ac:chgData name="SARRO David" userId="S::dsarro@metropoletpm.fr::55813e38-df8c-42d9-931d-746c8ea17ad0" providerId="AD" clId="Web-{B990F844-978A-49D8-BB95-5FD7DEDBF396}" dt="2019-05-21T14:37:57.289" v="52"/>
          <ac:picMkLst>
            <pc:docMk/>
            <pc:sldMk cId="1562950109" sldId="312"/>
            <ac:picMk id="13" creationId="{8601EA38-5281-45D2-9FB2-E7628B5154D2}"/>
          </ac:picMkLst>
        </pc:picChg>
        <pc:picChg chg="del">
          <ac:chgData name="SARRO David" userId="S::dsarro@metropoletpm.fr::55813e38-df8c-42d9-931d-746c8ea17ad0" providerId="AD" clId="Web-{B990F844-978A-49D8-BB95-5FD7DEDBF396}" dt="2019-05-21T14:38:18.336" v="54"/>
          <ac:picMkLst>
            <pc:docMk/>
            <pc:sldMk cId="1562950109" sldId="312"/>
            <ac:picMk id="15" creationId="{9753604B-FDFE-40FD-BE93-E43CCD0789C3}"/>
          </ac:picMkLst>
        </pc:picChg>
        <pc:picChg chg="add mod">
          <ac:chgData name="SARRO David" userId="S::dsarro@metropoletpm.fr::55813e38-df8c-42d9-931d-746c8ea17ad0" providerId="AD" clId="Web-{B990F844-978A-49D8-BB95-5FD7DEDBF396}" dt="2019-05-21T15:16:00.163" v="401" actId="1076"/>
          <ac:picMkLst>
            <pc:docMk/>
            <pc:sldMk cId="1562950109" sldId="312"/>
            <ac:picMk id="16" creationId="{48ADAA86-30EF-4526-A834-0D73070FB682}"/>
          </ac:picMkLst>
        </pc:picChg>
        <pc:cxnChg chg="del">
          <ac:chgData name="SARRO David" userId="S::dsarro@metropoletpm.fr::55813e38-df8c-42d9-931d-746c8ea17ad0" providerId="AD" clId="Web-{B990F844-978A-49D8-BB95-5FD7DEDBF396}" dt="2019-05-21T15:15:02.991" v="397"/>
          <ac:cxnSpMkLst>
            <pc:docMk/>
            <pc:sldMk cId="1562950109" sldId="312"/>
            <ac:cxnSpMk id="11" creationId="{E593B34F-4381-48F3-8CD0-D87C5E7C3998}"/>
          </ac:cxnSpMkLst>
        </pc:cxnChg>
        <pc:cxnChg chg="del mod">
          <ac:chgData name="SARRO David" userId="S::dsarro@metropoletpm.fr::55813e38-df8c-42d9-931d-746c8ea17ad0" providerId="AD" clId="Web-{B990F844-978A-49D8-BB95-5FD7DEDBF396}" dt="2019-05-21T15:14:52.756" v="393"/>
          <ac:cxnSpMkLst>
            <pc:docMk/>
            <pc:sldMk cId="1562950109" sldId="312"/>
            <ac:cxnSpMk id="12" creationId="{CC5A12DD-BCEC-4367-9219-DBB47FC56573}"/>
          </ac:cxnSpMkLst>
        </pc:cxnChg>
        <pc:cxnChg chg="add del mod">
          <ac:chgData name="SARRO David" userId="S::dsarro@metropoletpm.fr::55813e38-df8c-42d9-931d-746c8ea17ad0" providerId="AD" clId="Web-{B990F844-978A-49D8-BB95-5FD7DEDBF396}" dt="2019-05-21T15:15:02.991" v="396"/>
          <ac:cxnSpMkLst>
            <pc:docMk/>
            <pc:sldMk cId="1562950109" sldId="312"/>
            <ac:cxnSpMk id="18" creationId="{D3FB6673-BC22-41EB-A900-3FF49F4FB585}"/>
          </ac:cxnSpMkLst>
        </pc:cxnChg>
        <pc:cxnChg chg="add del mod">
          <ac:chgData name="SARRO David" userId="S::dsarro@metropoletpm.fr::55813e38-df8c-42d9-931d-746c8ea17ad0" providerId="AD" clId="Web-{B990F844-978A-49D8-BB95-5FD7DEDBF396}" dt="2019-05-21T15:15:02.991" v="395"/>
          <ac:cxnSpMkLst>
            <pc:docMk/>
            <pc:sldMk cId="1562950109" sldId="312"/>
            <ac:cxnSpMk id="20" creationId="{B6C64395-5C64-457F-9601-4B45E06237A7}"/>
          </ac:cxnSpMkLst>
        </pc:cxnChg>
      </pc:sldChg>
      <pc:sldChg chg="add replId">
        <pc:chgData name="SARRO David" userId="S::dsarro@metropoletpm.fr::55813e38-df8c-42d9-931d-746c8ea17ad0" providerId="AD" clId="Web-{B990F844-978A-49D8-BB95-5FD7DEDBF396}" dt="2019-05-21T14:51:09.263" v="188"/>
        <pc:sldMkLst>
          <pc:docMk/>
          <pc:sldMk cId="1836092084" sldId="313"/>
        </pc:sldMkLst>
      </pc:sldChg>
    </pc:docChg>
  </pc:docChgLst>
  <pc:docChgLst>
    <pc:chgData name="SARRO David" userId="S::dsarro@metropoletpm.fr::55813e38-df8c-42d9-931d-746c8ea17ad0" providerId="AD" clId="Web-{46A5E040-6400-41E7-8B5A-365EC2976DBA}"/>
    <pc:docChg chg="modSld">
      <pc:chgData name="SARRO David" userId="S::dsarro@metropoletpm.fr::55813e38-df8c-42d9-931d-746c8ea17ad0" providerId="AD" clId="Web-{46A5E040-6400-41E7-8B5A-365EC2976DBA}" dt="2019-05-20T13:03:32.817" v="9"/>
      <pc:docMkLst>
        <pc:docMk/>
      </pc:docMkLst>
      <pc:sldChg chg="addSp modSp">
        <pc:chgData name="SARRO David" userId="S::dsarro@metropoletpm.fr::55813e38-df8c-42d9-931d-746c8ea17ad0" providerId="AD" clId="Web-{46A5E040-6400-41E7-8B5A-365EC2976DBA}" dt="2019-05-20T13:03:32.817" v="9"/>
        <pc:sldMkLst>
          <pc:docMk/>
          <pc:sldMk cId="610769988" sldId="299"/>
        </pc:sldMkLst>
        <pc:picChg chg="add mod">
          <ac:chgData name="SARRO David" userId="S::dsarro@metropoletpm.fr::55813e38-df8c-42d9-931d-746c8ea17ad0" providerId="AD" clId="Web-{46A5E040-6400-41E7-8B5A-365EC2976DBA}" dt="2019-05-20T13:02:14.473" v="5" actId="14100"/>
          <ac:picMkLst>
            <pc:docMk/>
            <pc:sldMk cId="610769988" sldId="299"/>
            <ac:picMk id="2" creationId="{C80F7F09-2E81-486D-B6C2-0BB0634D7398}"/>
          </ac:picMkLst>
        </pc:picChg>
        <pc:picChg chg="add mod">
          <ac:chgData name="SARRO David" userId="S::dsarro@metropoletpm.fr::55813e38-df8c-42d9-931d-746c8ea17ad0" providerId="AD" clId="Web-{46A5E040-6400-41E7-8B5A-365EC2976DBA}" dt="2019-05-20T13:03:04.129" v="8" actId="1076"/>
          <ac:picMkLst>
            <pc:docMk/>
            <pc:sldMk cId="610769988" sldId="299"/>
            <ac:picMk id="8" creationId="{57226776-3390-410F-99DE-5A28446EF677}"/>
          </ac:picMkLst>
        </pc:picChg>
        <pc:picChg chg="add mod">
          <ac:chgData name="SARRO David" userId="S::dsarro@metropoletpm.fr::55813e38-df8c-42d9-931d-746c8ea17ad0" providerId="AD" clId="Web-{46A5E040-6400-41E7-8B5A-365EC2976DBA}" dt="2019-05-20T13:03:32.817" v="9"/>
          <ac:picMkLst>
            <pc:docMk/>
            <pc:sldMk cId="610769988" sldId="299"/>
            <ac:picMk id="10" creationId="{63703AE1-7F60-4D64-899C-C85378640B71}"/>
          </ac:picMkLst>
        </pc:picChg>
      </pc:sldChg>
      <pc:sldChg chg="modSp">
        <pc:chgData name="SARRO David" userId="S::dsarro@metropoletpm.fr::55813e38-df8c-42d9-931d-746c8ea17ad0" providerId="AD" clId="Web-{46A5E040-6400-41E7-8B5A-365EC2976DBA}" dt="2019-05-20T13:00:40.612" v="1" actId="20577"/>
        <pc:sldMkLst>
          <pc:docMk/>
          <pc:sldMk cId="3315345547" sldId="300"/>
        </pc:sldMkLst>
        <pc:spChg chg="mod">
          <ac:chgData name="SARRO David" userId="S::dsarro@metropoletpm.fr::55813e38-df8c-42d9-931d-746c8ea17ad0" providerId="AD" clId="Web-{46A5E040-6400-41E7-8B5A-365EC2976DBA}" dt="2019-05-20T13:00:40.612" v="1" actId="20577"/>
          <ac:spMkLst>
            <pc:docMk/>
            <pc:sldMk cId="3315345547" sldId="30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0CB23C12-96F8-46DC-9F32-B94D53C0E0A7}" type="datetimeFigureOut">
              <a:rPr lang="fr-FR" smtClean="0"/>
              <a:t>26/04/2021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92C9682F-E850-4AC8-88C8-58308222B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58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261334"/>
            <a:ext cx="9072000" cy="6156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440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226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6428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fr-FR"/>
              <a:t>Mois Année</a:t>
            </a:r>
            <a:endParaRPr lang="fr-BE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 TPM Métropole Site 3L RV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4" y="200400"/>
            <a:ext cx="1211115" cy="82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srv-fichiers.tpmed.org\DCSI\Direction\Nouveaux projets\00_PowerPoint\BP1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" y="5632673"/>
            <a:ext cx="44976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srv-fichiers.tpmed.org\DCSI\Direction\Nouveaux projets\00_PowerPoint\BP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75" y="5039298"/>
            <a:ext cx="1536837" cy="18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611560" y="1268413"/>
            <a:ext cx="7920880" cy="46808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27" name="Picture 3" descr="\\srv-fichiers.tpmed.org\DCSI\Direction\Nouveaux projets\PowerPoint\Toulon-logo-cartouche-10x10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10" y="101650"/>
            <a:ext cx="951086" cy="9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>
          <a:xfrm>
            <a:off x="4484712" y="6376243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35496" y="6409903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392536" y="274638"/>
            <a:ext cx="6419824" cy="77809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374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Service Commun</a:t>
            </a:r>
          </a:p>
          <a:p>
            <a:r>
              <a:rPr lang="fr-FR" b="1" dirty="0"/>
              <a:t>D</a:t>
            </a:r>
            <a:r>
              <a:rPr lang="fr-FR" dirty="0"/>
              <a:t>irection </a:t>
            </a:r>
            <a:r>
              <a:rPr lang="fr-FR" b="1" dirty="0"/>
              <a:t>R</a:t>
            </a:r>
            <a:r>
              <a:rPr lang="fr-FR" dirty="0"/>
              <a:t>essources </a:t>
            </a:r>
            <a:r>
              <a:rPr lang="fr-FR" b="1" dirty="0"/>
              <a:t>N</a:t>
            </a:r>
            <a:r>
              <a:rPr lang="fr-FR" dirty="0"/>
              <a:t>umériques </a:t>
            </a:r>
            <a:r>
              <a:rPr lang="fr-FR" b="1" dirty="0"/>
              <a:t>M</a:t>
            </a:r>
            <a:r>
              <a:rPr lang="fr-FR" dirty="0"/>
              <a:t>utualisées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1920" y="1897380"/>
            <a:ext cx="8923020" cy="1104900"/>
          </a:xfrm>
        </p:spPr>
        <p:txBody>
          <a:bodyPr/>
          <a:lstStyle/>
          <a:p>
            <a:r>
              <a:rPr lang="fr-FR" dirty="0" smtClean="0"/>
              <a:t>Projet PCRS avec</a:t>
            </a:r>
            <a:br>
              <a:rPr lang="fr-FR" dirty="0" smtClean="0"/>
            </a:br>
            <a:r>
              <a:rPr lang="fr-FR" dirty="0" smtClean="0"/>
              <a:t>les vues immersives / ortho-voirie</a:t>
            </a:r>
            <a:endParaRPr lang="fr-FR" dirty="0"/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121920" y="3417569"/>
            <a:ext cx="8923020" cy="7079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500" i="1" dirty="0" smtClean="0"/>
              <a:t>Métropole </a:t>
            </a:r>
            <a:r>
              <a:rPr lang="fr-FR" sz="2500" i="1" dirty="0"/>
              <a:t>TPM</a:t>
            </a: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708660" y="5829300"/>
            <a:ext cx="7078980" cy="40486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fr-FR" sz="1500" i="1" dirty="0" smtClean="0">
                <a:latin typeface="Arial"/>
                <a:cs typeface="Arial"/>
              </a:rPr>
              <a:t>26 Avril 2021</a:t>
            </a:r>
            <a:endParaRPr lang="fr-FR" sz="15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20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DFE458-DA26-4BBE-9712-0BCEC6147809}"/>
              </a:ext>
            </a:extLst>
          </p:cNvPr>
          <p:cNvSpPr txBox="1"/>
          <p:nvPr/>
        </p:nvSpPr>
        <p:spPr>
          <a:xfrm>
            <a:off x="1630976" y="2854697"/>
            <a:ext cx="59429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>
              <a:cs typeface="Calibri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11560" y="1341062"/>
            <a:ext cx="8081418" cy="98201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La Métropole TPM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est l’autorité publique locale compétente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sur la voirie de son territoire (sauf sur les voies privés).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</a:t>
            </a:r>
          </a:p>
          <a:p>
            <a:pPr marL="0" lvl="0" indent="0"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lv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lvl="0" indent="0"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" name="Espace réservé du texte 1"/>
          <p:cNvSpPr txBox="1">
            <a:spLocks/>
          </p:cNvSpPr>
          <p:nvPr/>
        </p:nvSpPr>
        <p:spPr>
          <a:xfrm>
            <a:off x="581153" y="2242019"/>
            <a:ext cx="8081418" cy="98201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D’ici 2026,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e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lle doit mettre à disposition un fond de plan à jour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d’une précision équivalente à de la classe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A.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611560" y="3061161"/>
            <a:ext cx="8081418" cy="98201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Après test de différents PCRS (raster et vecteur), la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Métrople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TPM a décidé, pour des raisons budgétaires et d’organisation interne,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de partir sur le référentiel PCRS Raster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et plus précisément sur </a:t>
            </a:r>
            <a:r>
              <a:rPr lang="fr-FR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l’ortho-voirie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Espace réservé du texte 1"/>
          <p:cNvSpPr txBox="1">
            <a:spLocks/>
          </p:cNvSpPr>
          <p:nvPr/>
        </p:nvSpPr>
        <p:spPr>
          <a:xfrm>
            <a:off x="611560" y="4166188"/>
            <a:ext cx="8081418" cy="98201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Pour cela, la Métropole TPM a lancé un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marché d’acquisition de vues immersives et d’ortho-voirie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sur toutes ses voiries (env. 1 200 km) avec la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société </a:t>
            </a:r>
            <a:r>
              <a:rPr lang="fr-F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Cyclomédia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qui est en partenarial avec la société ESRI (prestataire SIG de la Métropole)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29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DFE458-DA26-4BBE-9712-0BCEC6147809}"/>
              </a:ext>
            </a:extLst>
          </p:cNvPr>
          <p:cNvSpPr txBox="1"/>
          <p:nvPr/>
        </p:nvSpPr>
        <p:spPr>
          <a:xfrm>
            <a:off x="1630976" y="2854697"/>
            <a:ext cx="59429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>
              <a:cs typeface="Calibri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11560" y="1205136"/>
            <a:ext cx="5613980" cy="164956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Les vues immersives : 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Qu’est-ce que c’est ?</a:t>
            </a:r>
          </a:p>
          <a:p>
            <a:pPr marL="0" indent="0">
              <a:buNone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# La fusion de 2 données :  LIDAR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+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Vue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360°</a:t>
            </a:r>
          </a:p>
          <a:p>
            <a:pPr marL="0" indent="0">
              <a:buNone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lvl="0" indent="0">
              <a:buNone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# Acquisition / Traitement de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plusieurs données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géoréférencées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précises (10 cm)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en 4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roues ou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piéton</a:t>
            </a:r>
          </a:p>
          <a:p>
            <a:pPr marL="0" lvl="0" indent="0"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</a:t>
            </a: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</a:t>
            </a:r>
          </a:p>
          <a:p>
            <a:pPr marL="0" lvl="0" indent="0"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lv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lvl="0" indent="0"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64" y="1378386"/>
            <a:ext cx="2276745" cy="13330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10762"/>
          <a:stretch/>
        </p:blipFill>
        <p:spPr>
          <a:xfrm>
            <a:off x="177334" y="3162462"/>
            <a:ext cx="3430799" cy="2358039"/>
          </a:xfrm>
          <a:prstGeom prst="rect">
            <a:avLst/>
          </a:prstGeom>
          <a:ln>
            <a:solidFill>
              <a:srgbClr val="456CA9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888" y="3172251"/>
            <a:ext cx="4567848" cy="2014268"/>
          </a:xfrm>
          <a:prstGeom prst="rect">
            <a:avLst/>
          </a:prstGeom>
          <a:ln>
            <a:solidFill>
              <a:srgbClr val="456CA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62221" y="2793130"/>
            <a:ext cx="73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LIDAR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10431" y="2757161"/>
            <a:ext cx="103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Vue 360°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90800" y="5569880"/>
            <a:ext cx="576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Permet de se déplacer sur la voirie en 3D à partir de son PC mais pas que …</a:t>
            </a:r>
          </a:p>
        </p:txBody>
      </p:sp>
    </p:spTree>
    <p:extLst>
      <p:ext uri="{BB962C8B-B14F-4D97-AF65-F5344CB8AC3E}">
        <p14:creationId xmlns:p14="http://schemas.microsoft.com/office/powerpoint/2010/main" val="385941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" y="1543837"/>
            <a:ext cx="2737458" cy="1250178"/>
          </a:xfrm>
          <a:prstGeom prst="rect">
            <a:avLst/>
          </a:prstGeom>
        </p:spPr>
      </p:pic>
      <p:pic>
        <p:nvPicPr>
          <p:cNvPr id="10" name="Picture 2" descr="http://www.decryptageo.fr/wp-content/uploads/2019/05/cyclo-interfac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96" y="3290485"/>
            <a:ext cx="5939828" cy="28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362" y="1514392"/>
            <a:ext cx="2991150" cy="13090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852" y="1493089"/>
            <a:ext cx="3018724" cy="1309068"/>
          </a:xfrm>
          <a:prstGeom prst="rect">
            <a:avLst/>
          </a:prstGeom>
        </p:spPr>
      </p:pic>
      <p:sp>
        <p:nvSpPr>
          <p:cNvPr id="14" name="Espace réservé du texte 1"/>
          <p:cNvSpPr txBox="1">
            <a:spLocks/>
          </p:cNvSpPr>
          <p:nvPr/>
        </p:nvSpPr>
        <p:spPr>
          <a:xfrm>
            <a:off x="611560" y="1205136"/>
            <a:ext cx="8352928" cy="38449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Les vues immersives : 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Comment les exploiter 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780" y="2858265"/>
            <a:ext cx="685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Les vues immersives seront directement intégrées dans nos applications SIG :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611560" y="1205136"/>
            <a:ext cx="8352928" cy="38449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L’ortho-voirie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: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Un produit </a:t>
            </a:r>
            <a:r>
              <a:rPr lang="fr-FR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issu des vues immersives</a:t>
            </a:r>
            <a:endParaRPr lang="fr-FR" sz="1600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C’est une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orthophotographie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des voies captée du véhicule à 2m de hauteur avec une absence d’éléments masquant la chaussée (sauf véhicule en stationnement).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8" y="2111611"/>
            <a:ext cx="4118268" cy="36362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2" y="2113845"/>
            <a:ext cx="4118268" cy="36120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8035" y="5380756"/>
            <a:ext cx="138852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Ortho IGN 5cm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7599" y="5322512"/>
            <a:ext cx="300838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fr-FR" sz="1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rtho-voirie (non finale, issu des tests)</a:t>
            </a:r>
            <a:endParaRPr lang="fr-FR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95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82" y="1670565"/>
            <a:ext cx="4067057" cy="40670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5" y="1676730"/>
            <a:ext cx="4085079" cy="405351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611560" y="1205136"/>
            <a:ext cx="8352928" cy="38449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L’ortho-voirie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: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Meilleur visibilité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204" y="5224704"/>
            <a:ext cx="138852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Ortho IGN 5cm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07599" y="5322512"/>
            <a:ext cx="300838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fr-FR" sz="1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rtho-voirie (non finale, issu des tests)</a:t>
            </a:r>
            <a:endParaRPr lang="fr-FR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85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4" y="1595481"/>
            <a:ext cx="4222508" cy="40457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60" y="1589633"/>
            <a:ext cx="4247916" cy="405164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611560" y="1205136"/>
            <a:ext cx="8352928" cy="38449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L’ortho-voirie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Meilleur résolution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				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204" y="5224704"/>
            <a:ext cx="138852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Ortho IGN 5cm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5224703"/>
            <a:ext cx="300838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fr-FR" sz="1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rtho-voirie (non finale, issu des tests)</a:t>
            </a:r>
            <a:endParaRPr lang="fr-FR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29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DBE5CF-D62B-4964-A8F0-3BB99363E0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Service Commun</a:t>
            </a:r>
          </a:p>
          <a:p>
            <a:r>
              <a:rPr lang="fr-FR" b="1"/>
              <a:t>D</a:t>
            </a:r>
            <a:r>
              <a:rPr lang="fr-FR"/>
              <a:t>irection </a:t>
            </a:r>
            <a:r>
              <a:rPr lang="fr-FR" b="1"/>
              <a:t>R</a:t>
            </a:r>
            <a:r>
              <a:rPr lang="fr-FR"/>
              <a:t>essources </a:t>
            </a:r>
            <a:r>
              <a:rPr lang="fr-FR" b="1"/>
              <a:t>N</a:t>
            </a:r>
            <a:r>
              <a:rPr lang="fr-FR"/>
              <a:t>umériques </a:t>
            </a:r>
            <a:r>
              <a:rPr lang="fr-FR" b="1"/>
              <a:t>M</a:t>
            </a:r>
            <a:r>
              <a:rPr lang="fr-FR"/>
              <a:t>utualisées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83BAF-6A93-4B07-9B92-8B9A0C8054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14" name="Espace réservé du texte 1"/>
          <p:cNvSpPr txBox="1">
            <a:spLocks/>
          </p:cNvSpPr>
          <p:nvPr/>
        </p:nvSpPr>
        <p:spPr>
          <a:xfrm>
            <a:off x="611560" y="1205136"/>
            <a:ext cx="8352928" cy="38449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Les vues immersives et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l’ortho-voirie </a:t>
            </a: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: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Planning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#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Avril 2021 :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Acquisition des données.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# Mai - Juin 2021 :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Post-traitement des données.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# Juin 2021 :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Livraison des vues immersives dans les applications ESRI (en flux de données) et du LIDAR (donnée physique).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# Septembre 2021 :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Livraison de l’ortho-voirie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(donnée physique).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 					                     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               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42906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DCSI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D274E7D-96A1-40D2-A604-F589D26ADCB4}" vid="{20176CB8-66AB-4950-82E4-604662ECA27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3D0F962F68A4D946DEF265662093E" ma:contentTypeVersion="2" ma:contentTypeDescription="Crée un document." ma:contentTypeScope="" ma:versionID="d27e67108b71b54a57e64bcc292bfe2e">
  <xsd:schema xmlns:xsd="http://www.w3.org/2001/XMLSchema" xmlns:xs="http://www.w3.org/2001/XMLSchema" xmlns:p="http://schemas.microsoft.com/office/2006/metadata/properties" xmlns:ns2="c800f413-4409-47d3-abe3-893758ab53ff" targetNamespace="http://schemas.microsoft.com/office/2006/metadata/properties" ma:root="true" ma:fieldsID="783516a47c694d049ee4f01fa6e862ba" ns2:_="">
    <xsd:import namespace="c800f413-4409-47d3-abe3-893758ab53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0f413-4409-47d3-abe3-893758ab5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C2F31A-F8A8-4E21-B829-3C728F318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00f413-4409-47d3-abe3-893758ab53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AB8434-9360-4B60-88C1-C650CB0D8D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EBA4E-3159-4D9A-97A8-D377E70404F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c800f413-4409-47d3-abe3-893758ab53f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DCSI_MOD_PRESENTATION 2018</Template>
  <TotalTime>37</TotalTime>
  <Words>1920</Words>
  <Application>Microsoft Office PowerPoint</Application>
  <PresentationFormat>Affichage à l'écran (4:3)</PresentationFormat>
  <Paragraphs>316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ModèleDCSI</vt:lpstr>
      <vt:lpstr>Projet PCRS avec les vues immersives / ortho-voirie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SARRO Lise</dc:creator>
  <cp:lastModifiedBy>JOLY Cedric</cp:lastModifiedBy>
  <cp:revision>15</cp:revision>
  <cp:lastPrinted>2018-04-03T14:28:54Z</cp:lastPrinted>
  <dcterms:created xsi:type="dcterms:W3CDTF">2019-03-18T08:51:39Z</dcterms:created>
  <dcterms:modified xsi:type="dcterms:W3CDTF">2021-04-26T15:26:04Z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0x010100D413D0F962F68A4D946DEF265662093E</vt:lpwstr>
  </property>
  <property fmtid="{D5CDD505-2E9C-101B-9397-08002B2CF9AE}" pid="3" name="Order">
    <vt:r8>765700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NouveauDocument">
    <vt:bool>true</vt:bool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